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slides/slide177.xml" ContentType="application/vnd.openxmlformats-officedocument.presentationml.slide+xml"/>
  <Override PartName="/ppt/slides/slide178.xml" ContentType="application/vnd.openxmlformats-officedocument.presentationml.slide+xml"/>
  <Override PartName="/ppt/slides/slide179.xml" ContentType="application/vnd.openxmlformats-officedocument.presentationml.slide+xml"/>
  <Override PartName="/ppt/slides/slide180.xml" ContentType="application/vnd.openxmlformats-officedocument.presentationml.slide+xml"/>
  <Override PartName="/ppt/slides/slide181.xml" ContentType="application/vnd.openxmlformats-officedocument.presentationml.slide+xml"/>
  <Override PartName="/ppt/slides/slide182.xml" ContentType="application/vnd.openxmlformats-officedocument.presentationml.slide+xml"/>
  <Override PartName="/ppt/slides/slide183.xml" ContentType="application/vnd.openxmlformats-officedocument.presentationml.slide+xml"/>
  <Override PartName="/ppt/slides/slide184.xml" ContentType="application/vnd.openxmlformats-officedocument.presentationml.slide+xml"/>
  <Override PartName="/ppt/slides/slide185.xml" ContentType="application/vnd.openxmlformats-officedocument.presentationml.slide+xml"/>
  <Override PartName="/ppt/slides/slide186.xml" ContentType="application/vnd.openxmlformats-officedocument.presentationml.slide+xml"/>
  <Override PartName="/ppt/slides/slide187.xml" ContentType="application/vnd.openxmlformats-officedocument.presentationml.slide+xml"/>
  <Override PartName="/ppt/slides/slide188.xml" ContentType="application/vnd.openxmlformats-officedocument.presentationml.slide+xml"/>
  <Override PartName="/ppt/slides/slide189.xml" ContentType="application/vnd.openxmlformats-officedocument.presentationml.slide+xml"/>
  <Override PartName="/ppt/slides/slide190.xml" ContentType="application/vnd.openxmlformats-officedocument.presentationml.slide+xml"/>
  <Override PartName="/ppt/slides/slide191.xml" ContentType="application/vnd.openxmlformats-officedocument.presentationml.slide+xml"/>
  <Override PartName="/ppt/slides/slide192.xml" ContentType="application/vnd.openxmlformats-officedocument.presentationml.slide+xml"/>
  <Override PartName="/ppt/slides/slide193.xml" ContentType="application/vnd.openxmlformats-officedocument.presentationml.slide+xml"/>
  <Override PartName="/ppt/slides/slide194.xml" ContentType="application/vnd.openxmlformats-officedocument.presentationml.slide+xml"/>
  <Override PartName="/ppt/slides/slide195.xml" ContentType="application/vnd.openxmlformats-officedocument.presentationml.slide+xml"/>
  <Override PartName="/ppt/slides/slide196.xml" ContentType="application/vnd.openxmlformats-officedocument.presentationml.slide+xml"/>
  <Override PartName="/ppt/slides/slide197.xml" ContentType="application/vnd.openxmlformats-officedocument.presentationml.slide+xml"/>
  <Override PartName="/ppt/slides/slide198.xml" ContentType="application/vnd.openxmlformats-officedocument.presentationml.slide+xml"/>
  <Override PartName="/ppt/slides/slide199.xml" ContentType="application/vnd.openxmlformats-officedocument.presentationml.slide+xml"/>
  <Override PartName="/ppt/slides/slide200.xml" ContentType="application/vnd.openxmlformats-officedocument.presentationml.slide+xml"/>
  <Override PartName="/ppt/slides/slide201.xml" ContentType="application/vnd.openxmlformats-officedocument.presentationml.slide+xml"/>
  <Override PartName="/ppt/slides/slide202.xml" ContentType="application/vnd.openxmlformats-officedocument.presentationml.slide+xml"/>
  <Override PartName="/ppt/slides/slide203.xml" ContentType="application/vnd.openxmlformats-officedocument.presentationml.slide+xml"/>
  <Override PartName="/ppt/slides/slide204.xml" ContentType="application/vnd.openxmlformats-officedocument.presentationml.slide+xml"/>
  <Override PartName="/ppt/slides/slide205.xml" ContentType="application/vnd.openxmlformats-officedocument.presentationml.slide+xml"/>
  <Override PartName="/ppt/slides/slide206.xml" ContentType="application/vnd.openxmlformats-officedocument.presentationml.slide+xml"/>
  <Override PartName="/ppt/slides/slide207.xml" ContentType="application/vnd.openxmlformats-officedocument.presentationml.slide+xml"/>
  <Override PartName="/ppt/slides/slide208.xml" ContentType="application/vnd.openxmlformats-officedocument.presentationml.slide+xml"/>
  <Override PartName="/ppt/slides/slide209.xml" ContentType="application/vnd.openxmlformats-officedocument.presentationml.slide+xml"/>
  <Override PartName="/ppt/slides/slide210.xml" ContentType="application/vnd.openxmlformats-officedocument.presentationml.slide+xml"/>
  <Override PartName="/ppt/slides/slide211.xml" ContentType="application/vnd.openxmlformats-officedocument.presentationml.slide+xml"/>
  <Override PartName="/ppt/slides/slide212.xml" ContentType="application/vnd.openxmlformats-officedocument.presentationml.slide+xml"/>
  <Override PartName="/ppt/slides/slide213.xml" ContentType="application/vnd.openxmlformats-officedocument.presentationml.slide+xml"/>
  <Override PartName="/ppt/slides/slide214.xml" ContentType="application/vnd.openxmlformats-officedocument.presentationml.slide+xml"/>
  <Override PartName="/ppt/slides/slide215.xml" ContentType="application/vnd.openxmlformats-officedocument.presentationml.slide+xml"/>
  <Override PartName="/ppt/slides/slide216.xml" ContentType="application/vnd.openxmlformats-officedocument.presentationml.slide+xml"/>
  <Override PartName="/ppt/slides/slide217.xml" ContentType="application/vnd.openxmlformats-officedocument.presentationml.slide+xml"/>
  <Override PartName="/ppt/slides/slide218.xml" ContentType="application/vnd.openxmlformats-officedocument.presentationml.slide+xml"/>
  <Override PartName="/ppt/slides/slide219.xml" ContentType="application/vnd.openxmlformats-officedocument.presentationml.slide+xml"/>
  <Override PartName="/ppt/slides/slide220.xml" ContentType="application/vnd.openxmlformats-officedocument.presentationml.slide+xml"/>
  <Override PartName="/ppt/slides/slide221.xml" ContentType="application/vnd.openxmlformats-officedocument.presentationml.slide+xml"/>
  <Override PartName="/ppt/slides/slide222.xml" ContentType="application/vnd.openxmlformats-officedocument.presentationml.slide+xml"/>
  <Override PartName="/ppt/slides/slide223.xml" ContentType="application/vnd.openxmlformats-officedocument.presentationml.slide+xml"/>
  <Override PartName="/ppt/slides/slide224.xml" ContentType="application/vnd.openxmlformats-officedocument.presentationml.slide+xml"/>
  <Override PartName="/ppt/slides/slide225.xml" ContentType="application/vnd.openxmlformats-officedocument.presentationml.slide+xml"/>
  <Override PartName="/ppt/slides/slide226.xml" ContentType="application/vnd.openxmlformats-officedocument.presentationml.slide+xml"/>
  <Override PartName="/ppt/slides/slide227.xml" ContentType="application/vnd.openxmlformats-officedocument.presentationml.slide+xml"/>
  <Override PartName="/ppt/slides/slide228.xml" ContentType="application/vnd.openxmlformats-officedocument.presentationml.slide+xml"/>
  <Override PartName="/ppt/slides/slide229.xml" ContentType="application/vnd.openxmlformats-officedocument.presentationml.slide+xml"/>
  <Override PartName="/ppt/slides/slide230.xml" ContentType="application/vnd.openxmlformats-officedocument.presentationml.slide+xml"/>
  <Override PartName="/ppt/slides/slide231.xml" ContentType="application/vnd.openxmlformats-officedocument.presentationml.slide+xml"/>
  <Override PartName="/ppt/slides/slide232.xml" ContentType="application/vnd.openxmlformats-officedocument.presentationml.slide+xml"/>
  <Override PartName="/ppt/slides/slide233.xml" ContentType="application/vnd.openxmlformats-officedocument.presentationml.slide+xml"/>
  <Override PartName="/ppt/slides/slide234.xml" ContentType="application/vnd.openxmlformats-officedocument.presentationml.slide+xml"/>
  <Override PartName="/ppt/slides/slide235.xml" ContentType="application/vnd.openxmlformats-officedocument.presentationml.slide+xml"/>
  <Override PartName="/ppt/slides/slide236.xml" ContentType="application/vnd.openxmlformats-officedocument.presentationml.slide+xml"/>
  <Override PartName="/ppt/slides/slide237.xml" ContentType="application/vnd.openxmlformats-officedocument.presentationml.slide+xml"/>
  <Override PartName="/ppt/slides/slide238.xml" ContentType="application/vnd.openxmlformats-officedocument.presentationml.slide+xml"/>
  <Override PartName="/ppt/slides/slide239.xml" ContentType="application/vnd.openxmlformats-officedocument.presentationml.slide+xml"/>
  <Override PartName="/ppt/slides/slide240.xml" ContentType="application/vnd.openxmlformats-officedocument.presentationml.slide+xml"/>
  <Override PartName="/ppt/slides/slide241.xml" ContentType="application/vnd.openxmlformats-officedocument.presentationml.slide+xml"/>
  <Override PartName="/ppt/slides/slide242.xml" ContentType="application/vnd.openxmlformats-officedocument.presentationml.slide+xml"/>
  <Override PartName="/ppt/slides/slide243.xml" ContentType="application/vnd.openxmlformats-officedocument.presentationml.slide+xml"/>
  <Override PartName="/ppt/slides/slide244.xml" ContentType="application/vnd.openxmlformats-officedocument.presentationml.slide+xml"/>
  <Override PartName="/ppt/slides/slide245.xml" ContentType="application/vnd.openxmlformats-officedocument.presentationml.slide+xml"/>
  <Override PartName="/ppt/slides/slide246.xml" ContentType="application/vnd.openxmlformats-officedocument.presentationml.slide+xml"/>
  <Override PartName="/ppt/slides/slide247.xml" ContentType="application/vnd.openxmlformats-officedocument.presentationml.slide+xml"/>
  <Override PartName="/ppt/slides/slide248.xml" ContentType="application/vnd.openxmlformats-officedocument.presentationml.slide+xml"/>
  <Override PartName="/ppt/slides/slide249.xml" ContentType="application/vnd.openxmlformats-officedocument.presentationml.slide+xml"/>
  <Override PartName="/ppt/slides/slide250.xml" ContentType="application/vnd.openxmlformats-officedocument.presentationml.slide+xml"/>
  <Override PartName="/ppt/slides/slide251.xml" ContentType="application/vnd.openxmlformats-officedocument.presentationml.slide+xml"/>
  <Override PartName="/ppt/slides/slide252.xml" ContentType="application/vnd.openxmlformats-officedocument.presentationml.slide+xml"/>
  <Override PartName="/ppt/slides/slide253.xml" ContentType="application/vnd.openxmlformats-officedocument.presentationml.slide+xml"/>
  <Override PartName="/ppt/slides/slide254.xml" ContentType="application/vnd.openxmlformats-officedocument.presentationml.slide+xml"/>
  <Override PartName="/ppt/slides/slide255.xml" ContentType="application/vnd.openxmlformats-officedocument.presentationml.slide+xml"/>
  <Override PartName="/ppt/slides/slide25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58"/>
  </p:handout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1" r:id="rId11"/>
    <p:sldId id="353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3" r:id="rId28"/>
    <p:sldId id="286" r:id="rId29"/>
    <p:sldId id="287" r:id="rId30"/>
    <p:sldId id="288" r:id="rId31"/>
    <p:sldId id="313" r:id="rId32"/>
    <p:sldId id="289" r:id="rId33"/>
    <p:sldId id="474" r:id="rId34"/>
    <p:sldId id="291" r:id="rId35"/>
    <p:sldId id="292" r:id="rId36"/>
    <p:sldId id="293" r:id="rId37"/>
    <p:sldId id="294" r:id="rId38"/>
    <p:sldId id="295" r:id="rId39"/>
    <p:sldId id="296" r:id="rId40"/>
    <p:sldId id="300" r:id="rId41"/>
    <p:sldId id="303" r:id="rId42"/>
    <p:sldId id="304" r:id="rId43"/>
    <p:sldId id="305" r:id="rId44"/>
    <p:sldId id="306" r:id="rId45"/>
    <p:sldId id="307" r:id="rId46"/>
    <p:sldId id="297" r:id="rId47"/>
    <p:sldId id="298" r:id="rId48"/>
    <p:sldId id="299" r:id="rId49"/>
    <p:sldId id="301" r:id="rId50"/>
    <p:sldId id="302" r:id="rId51"/>
    <p:sldId id="308" r:id="rId52"/>
    <p:sldId id="310" r:id="rId53"/>
    <p:sldId id="311" r:id="rId54"/>
    <p:sldId id="312" r:id="rId55"/>
    <p:sldId id="315" r:id="rId56"/>
    <p:sldId id="314" r:id="rId57"/>
    <p:sldId id="316" r:id="rId58"/>
    <p:sldId id="317" r:id="rId59"/>
    <p:sldId id="318" r:id="rId60"/>
    <p:sldId id="319" r:id="rId61"/>
    <p:sldId id="320" r:id="rId62"/>
    <p:sldId id="321" r:id="rId63"/>
    <p:sldId id="322" r:id="rId64"/>
    <p:sldId id="323" r:id="rId65"/>
    <p:sldId id="324" r:id="rId66"/>
    <p:sldId id="325" r:id="rId67"/>
    <p:sldId id="326" r:id="rId68"/>
    <p:sldId id="327" r:id="rId69"/>
    <p:sldId id="328" r:id="rId70"/>
    <p:sldId id="329" r:id="rId71"/>
    <p:sldId id="330" r:id="rId72"/>
    <p:sldId id="331" r:id="rId73"/>
    <p:sldId id="352" r:id="rId74"/>
    <p:sldId id="332" r:id="rId75"/>
    <p:sldId id="333" r:id="rId76"/>
    <p:sldId id="336" r:id="rId77"/>
    <p:sldId id="337" r:id="rId78"/>
    <p:sldId id="475" r:id="rId79"/>
    <p:sldId id="476" r:id="rId80"/>
    <p:sldId id="334" r:id="rId81"/>
    <p:sldId id="335" r:id="rId82"/>
    <p:sldId id="338" r:id="rId83"/>
    <p:sldId id="339" r:id="rId84"/>
    <p:sldId id="340" r:id="rId85"/>
    <p:sldId id="341" r:id="rId86"/>
    <p:sldId id="342" r:id="rId87"/>
    <p:sldId id="343" r:id="rId88"/>
    <p:sldId id="344" r:id="rId89"/>
    <p:sldId id="345" r:id="rId90"/>
    <p:sldId id="346" r:id="rId91"/>
    <p:sldId id="347" r:id="rId92"/>
    <p:sldId id="477" r:id="rId93"/>
    <p:sldId id="348" r:id="rId94"/>
    <p:sldId id="349" r:id="rId95"/>
    <p:sldId id="351" r:id="rId96"/>
    <p:sldId id="350" r:id="rId97"/>
    <p:sldId id="364" r:id="rId98"/>
    <p:sldId id="382" r:id="rId99"/>
    <p:sldId id="358" r:id="rId100"/>
    <p:sldId id="359" r:id="rId101"/>
    <p:sldId id="360" r:id="rId102"/>
    <p:sldId id="361" r:id="rId103"/>
    <p:sldId id="355" r:id="rId104"/>
    <p:sldId id="362" r:id="rId105"/>
    <p:sldId id="363" r:id="rId106"/>
    <p:sldId id="365" r:id="rId107"/>
    <p:sldId id="366" r:id="rId108"/>
    <p:sldId id="371" r:id="rId109"/>
    <p:sldId id="367" r:id="rId110"/>
    <p:sldId id="368" r:id="rId111"/>
    <p:sldId id="369" r:id="rId112"/>
    <p:sldId id="370" r:id="rId113"/>
    <p:sldId id="372" r:id="rId114"/>
    <p:sldId id="373" r:id="rId115"/>
    <p:sldId id="374" r:id="rId116"/>
    <p:sldId id="375" r:id="rId117"/>
    <p:sldId id="377" r:id="rId118"/>
    <p:sldId id="376" r:id="rId119"/>
    <p:sldId id="378" r:id="rId120"/>
    <p:sldId id="379" r:id="rId121"/>
    <p:sldId id="380" r:id="rId122"/>
    <p:sldId id="423" r:id="rId123"/>
    <p:sldId id="381" r:id="rId124"/>
    <p:sldId id="426" r:id="rId125"/>
    <p:sldId id="429" r:id="rId126"/>
    <p:sldId id="431" r:id="rId127"/>
    <p:sldId id="383" r:id="rId128"/>
    <p:sldId id="384" r:id="rId129"/>
    <p:sldId id="388" r:id="rId130"/>
    <p:sldId id="389" r:id="rId131"/>
    <p:sldId id="483" r:id="rId132"/>
    <p:sldId id="472" r:id="rId133"/>
    <p:sldId id="473" r:id="rId134"/>
    <p:sldId id="489" r:id="rId135"/>
    <p:sldId id="492" r:id="rId136"/>
    <p:sldId id="493" r:id="rId137"/>
    <p:sldId id="390" r:id="rId138"/>
    <p:sldId id="480" r:id="rId139"/>
    <p:sldId id="491" r:id="rId140"/>
    <p:sldId id="391" r:id="rId141"/>
    <p:sldId id="440" r:id="rId142"/>
    <p:sldId id="496" r:id="rId143"/>
    <p:sldId id="497" r:id="rId144"/>
    <p:sldId id="494" r:id="rId145"/>
    <p:sldId id="394" r:id="rId146"/>
    <p:sldId id="495" r:id="rId147"/>
    <p:sldId id="498" r:id="rId148"/>
    <p:sldId id="437" r:id="rId149"/>
    <p:sldId id="438" r:id="rId150"/>
    <p:sldId id="439" r:id="rId151"/>
    <p:sldId id="441" r:id="rId152"/>
    <p:sldId id="442" r:id="rId153"/>
    <p:sldId id="443" r:id="rId154"/>
    <p:sldId id="490" r:id="rId155"/>
    <p:sldId id="499" r:id="rId156"/>
    <p:sldId id="392" r:id="rId157"/>
    <p:sldId id="432" r:id="rId158"/>
    <p:sldId id="433" r:id="rId159"/>
    <p:sldId id="386" r:id="rId160"/>
    <p:sldId id="434" r:id="rId161"/>
    <p:sldId id="435" r:id="rId162"/>
    <p:sldId id="436" r:id="rId163"/>
    <p:sldId id="445" r:id="rId164"/>
    <p:sldId id="447" r:id="rId165"/>
    <p:sldId id="448" r:id="rId166"/>
    <p:sldId id="444" r:id="rId167"/>
    <p:sldId id="500" r:id="rId168"/>
    <p:sldId id="501" r:id="rId169"/>
    <p:sldId id="395" r:id="rId170"/>
    <p:sldId id="449" r:id="rId171"/>
    <p:sldId id="450" r:id="rId172"/>
    <p:sldId id="452" r:id="rId173"/>
    <p:sldId id="451" r:id="rId174"/>
    <p:sldId id="453" r:id="rId175"/>
    <p:sldId id="396" r:id="rId176"/>
    <p:sldId id="478" r:id="rId177"/>
    <p:sldId id="485" r:id="rId178"/>
    <p:sldId id="486" r:id="rId179"/>
    <p:sldId id="487" r:id="rId180"/>
    <p:sldId id="397" r:id="rId181"/>
    <p:sldId id="398" r:id="rId182"/>
    <p:sldId id="504" r:id="rId183"/>
    <p:sldId id="399" r:id="rId184"/>
    <p:sldId id="505" r:id="rId185"/>
    <p:sldId id="400" r:id="rId186"/>
    <p:sldId id="482" r:id="rId187"/>
    <p:sldId id="506" r:id="rId188"/>
    <p:sldId id="507" r:id="rId189"/>
    <p:sldId id="402" r:id="rId190"/>
    <p:sldId id="508" r:id="rId191"/>
    <p:sldId id="509" r:id="rId192"/>
    <p:sldId id="510" r:id="rId193"/>
    <p:sldId id="511" r:id="rId194"/>
    <p:sldId id="401" r:id="rId195"/>
    <p:sldId id="454" r:id="rId196"/>
    <p:sldId id="512" r:id="rId197"/>
    <p:sldId id="513" r:id="rId198"/>
    <p:sldId id="514" r:id="rId199"/>
    <p:sldId id="403" r:id="rId200"/>
    <p:sldId id="479" r:id="rId201"/>
    <p:sldId id="393" r:id="rId202"/>
    <p:sldId id="503" r:id="rId203"/>
    <p:sldId id="515" r:id="rId204"/>
    <p:sldId id="455" r:id="rId205"/>
    <p:sldId id="456" r:id="rId206"/>
    <p:sldId id="457" r:id="rId207"/>
    <p:sldId id="424" r:id="rId208"/>
    <p:sldId id="425" r:id="rId209"/>
    <p:sldId id="460" r:id="rId210"/>
    <p:sldId id="461" r:id="rId211"/>
    <p:sldId id="462" r:id="rId212"/>
    <p:sldId id="407" r:id="rId213"/>
    <p:sldId id="408" r:id="rId214"/>
    <p:sldId id="534" r:id="rId215"/>
    <p:sldId id="537" r:id="rId216"/>
    <p:sldId id="531" r:id="rId217"/>
    <p:sldId id="532" r:id="rId218"/>
    <p:sldId id="533" r:id="rId219"/>
    <p:sldId id="406" r:id="rId220"/>
    <p:sldId id="535" r:id="rId221"/>
    <p:sldId id="536" r:id="rId222"/>
    <p:sldId id="538" r:id="rId223"/>
    <p:sldId id="539" r:id="rId224"/>
    <p:sldId id="409" r:id="rId225"/>
    <p:sldId id="410" r:id="rId226"/>
    <p:sldId id="541" r:id="rId227"/>
    <p:sldId id="540" r:id="rId228"/>
    <p:sldId id="405" r:id="rId229"/>
    <p:sldId id="411" r:id="rId230"/>
    <p:sldId id="466" r:id="rId231"/>
    <p:sldId id="467" r:id="rId232"/>
    <p:sldId id="412" r:id="rId233"/>
    <p:sldId id="413" r:id="rId234"/>
    <p:sldId id="519" r:id="rId235"/>
    <p:sldId id="520" r:id="rId236"/>
    <p:sldId id="414" r:id="rId237"/>
    <p:sldId id="415" r:id="rId238"/>
    <p:sldId id="416" r:id="rId239"/>
    <p:sldId id="521" r:id="rId240"/>
    <p:sldId id="522" r:id="rId241"/>
    <p:sldId id="488" r:id="rId242"/>
    <p:sldId id="417" r:id="rId243"/>
    <p:sldId id="523" r:id="rId244"/>
    <p:sldId id="516" r:id="rId245"/>
    <p:sldId id="517" r:id="rId246"/>
    <p:sldId id="518" r:id="rId247"/>
    <p:sldId id="418" r:id="rId248"/>
    <p:sldId id="419" r:id="rId249"/>
    <p:sldId id="471" r:id="rId250"/>
    <p:sldId id="420" r:id="rId251"/>
    <p:sldId id="484" r:id="rId252"/>
    <p:sldId id="421" r:id="rId253"/>
    <p:sldId id="525" r:id="rId254"/>
    <p:sldId id="524" r:id="rId255"/>
    <p:sldId id="481" r:id="rId256"/>
    <p:sldId id="470" r:id="rId257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34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65" d="100"/>
          <a:sy n="65" d="100"/>
        </p:scale>
        <p:origin x="96" y="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5366"/>
    </p:cViewPr>
  </p:sorterViewPr>
  <p:notesViewPr>
    <p:cSldViewPr snapToGrid="0">
      <p:cViewPr varScale="1">
        <p:scale>
          <a:sx n="53" d="100"/>
          <a:sy n="53" d="100"/>
        </p:scale>
        <p:origin x="2844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59" Type="http://schemas.openxmlformats.org/officeDocument/2006/relationships/slide" Target="slides/slide158.xml"/><Relationship Id="rId170" Type="http://schemas.openxmlformats.org/officeDocument/2006/relationships/slide" Target="slides/slide169.xml"/><Relationship Id="rId191" Type="http://schemas.openxmlformats.org/officeDocument/2006/relationships/slide" Target="slides/slide190.xml"/><Relationship Id="rId205" Type="http://schemas.openxmlformats.org/officeDocument/2006/relationships/slide" Target="slides/slide204.xml"/><Relationship Id="rId226" Type="http://schemas.openxmlformats.org/officeDocument/2006/relationships/slide" Target="slides/slide225.xml"/><Relationship Id="rId247" Type="http://schemas.openxmlformats.org/officeDocument/2006/relationships/slide" Target="slides/slide246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53" Type="http://schemas.openxmlformats.org/officeDocument/2006/relationships/slide" Target="slides/slide52.xml"/><Relationship Id="rId74" Type="http://schemas.openxmlformats.org/officeDocument/2006/relationships/slide" Target="slides/slide73.xml"/><Relationship Id="rId128" Type="http://schemas.openxmlformats.org/officeDocument/2006/relationships/slide" Target="slides/slide127.xml"/><Relationship Id="rId149" Type="http://schemas.openxmlformats.org/officeDocument/2006/relationships/slide" Target="slides/slide148.xml"/><Relationship Id="rId5" Type="http://schemas.openxmlformats.org/officeDocument/2006/relationships/slide" Target="slides/slide4.xml"/><Relationship Id="rId95" Type="http://schemas.openxmlformats.org/officeDocument/2006/relationships/slide" Target="slides/slide94.xml"/><Relationship Id="rId160" Type="http://schemas.openxmlformats.org/officeDocument/2006/relationships/slide" Target="slides/slide159.xml"/><Relationship Id="rId181" Type="http://schemas.openxmlformats.org/officeDocument/2006/relationships/slide" Target="slides/slide180.xml"/><Relationship Id="rId216" Type="http://schemas.openxmlformats.org/officeDocument/2006/relationships/slide" Target="slides/slide215.xml"/><Relationship Id="rId237" Type="http://schemas.openxmlformats.org/officeDocument/2006/relationships/slide" Target="slides/slide236.xml"/><Relationship Id="rId258" Type="http://schemas.openxmlformats.org/officeDocument/2006/relationships/handoutMaster" Target="handoutMasters/handoutMaster1.xml"/><Relationship Id="rId22" Type="http://schemas.openxmlformats.org/officeDocument/2006/relationships/slide" Target="slides/slide21.xml"/><Relationship Id="rId43" Type="http://schemas.openxmlformats.org/officeDocument/2006/relationships/slide" Target="slides/slide42.xml"/><Relationship Id="rId64" Type="http://schemas.openxmlformats.org/officeDocument/2006/relationships/slide" Target="slides/slide63.xml"/><Relationship Id="rId118" Type="http://schemas.openxmlformats.org/officeDocument/2006/relationships/slide" Target="slides/slide117.xml"/><Relationship Id="rId139" Type="http://schemas.openxmlformats.org/officeDocument/2006/relationships/slide" Target="slides/slide138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71" Type="http://schemas.openxmlformats.org/officeDocument/2006/relationships/slide" Target="slides/slide170.xml"/><Relationship Id="rId192" Type="http://schemas.openxmlformats.org/officeDocument/2006/relationships/slide" Target="slides/slide191.xml"/><Relationship Id="rId206" Type="http://schemas.openxmlformats.org/officeDocument/2006/relationships/slide" Target="slides/slide205.xml"/><Relationship Id="rId227" Type="http://schemas.openxmlformats.org/officeDocument/2006/relationships/slide" Target="slides/slide226.xml"/><Relationship Id="rId248" Type="http://schemas.openxmlformats.org/officeDocument/2006/relationships/slide" Target="slides/slide247.xml"/><Relationship Id="rId12" Type="http://schemas.openxmlformats.org/officeDocument/2006/relationships/slide" Target="slides/slide11.xml"/><Relationship Id="rId33" Type="http://schemas.openxmlformats.org/officeDocument/2006/relationships/slide" Target="slides/slide32.xml"/><Relationship Id="rId108" Type="http://schemas.openxmlformats.org/officeDocument/2006/relationships/slide" Target="slides/slide107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5" Type="http://schemas.openxmlformats.org/officeDocument/2006/relationships/slide" Target="slides/slide74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61" Type="http://schemas.openxmlformats.org/officeDocument/2006/relationships/slide" Target="slides/slide160.xml"/><Relationship Id="rId182" Type="http://schemas.openxmlformats.org/officeDocument/2006/relationships/slide" Target="slides/slide181.xml"/><Relationship Id="rId217" Type="http://schemas.openxmlformats.org/officeDocument/2006/relationships/slide" Target="slides/slide21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12" Type="http://schemas.openxmlformats.org/officeDocument/2006/relationships/slide" Target="slides/slide211.xml"/><Relationship Id="rId233" Type="http://schemas.openxmlformats.org/officeDocument/2006/relationships/slide" Target="slides/slide232.xml"/><Relationship Id="rId238" Type="http://schemas.openxmlformats.org/officeDocument/2006/relationships/slide" Target="slides/slide237.xml"/><Relationship Id="rId254" Type="http://schemas.openxmlformats.org/officeDocument/2006/relationships/slide" Target="slides/slide253.xml"/><Relationship Id="rId259" Type="http://schemas.openxmlformats.org/officeDocument/2006/relationships/presProps" Target="presProps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51" Type="http://schemas.openxmlformats.org/officeDocument/2006/relationships/slide" Target="slides/slide150.xml"/><Relationship Id="rId156" Type="http://schemas.openxmlformats.org/officeDocument/2006/relationships/slide" Target="slides/slide155.xml"/><Relationship Id="rId177" Type="http://schemas.openxmlformats.org/officeDocument/2006/relationships/slide" Target="slides/slide176.xml"/><Relationship Id="rId198" Type="http://schemas.openxmlformats.org/officeDocument/2006/relationships/slide" Target="slides/slide197.xml"/><Relationship Id="rId172" Type="http://schemas.openxmlformats.org/officeDocument/2006/relationships/slide" Target="slides/slide171.xml"/><Relationship Id="rId193" Type="http://schemas.openxmlformats.org/officeDocument/2006/relationships/slide" Target="slides/slide192.xml"/><Relationship Id="rId202" Type="http://schemas.openxmlformats.org/officeDocument/2006/relationships/slide" Target="slides/slide201.xml"/><Relationship Id="rId207" Type="http://schemas.openxmlformats.org/officeDocument/2006/relationships/slide" Target="slides/slide206.xml"/><Relationship Id="rId223" Type="http://schemas.openxmlformats.org/officeDocument/2006/relationships/slide" Target="slides/slide222.xml"/><Relationship Id="rId228" Type="http://schemas.openxmlformats.org/officeDocument/2006/relationships/slide" Target="slides/slide227.xml"/><Relationship Id="rId244" Type="http://schemas.openxmlformats.org/officeDocument/2006/relationships/slide" Target="slides/slide243.xml"/><Relationship Id="rId249" Type="http://schemas.openxmlformats.org/officeDocument/2006/relationships/slide" Target="slides/slide24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260" Type="http://schemas.openxmlformats.org/officeDocument/2006/relationships/viewProps" Target="viewProps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slide" Target="slides/slide145.xml"/><Relationship Id="rId167" Type="http://schemas.openxmlformats.org/officeDocument/2006/relationships/slide" Target="slides/slide166.xml"/><Relationship Id="rId188" Type="http://schemas.openxmlformats.org/officeDocument/2006/relationships/slide" Target="slides/slide187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162" Type="http://schemas.openxmlformats.org/officeDocument/2006/relationships/slide" Target="slides/slide161.xml"/><Relationship Id="rId183" Type="http://schemas.openxmlformats.org/officeDocument/2006/relationships/slide" Target="slides/slide182.xml"/><Relationship Id="rId213" Type="http://schemas.openxmlformats.org/officeDocument/2006/relationships/slide" Target="slides/slide212.xml"/><Relationship Id="rId218" Type="http://schemas.openxmlformats.org/officeDocument/2006/relationships/slide" Target="slides/slide217.xml"/><Relationship Id="rId234" Type="http://schemas.openxmlformats.org/officeDocument/2006/relationships/slide" Target="slides/slide233.xml"/><Relationship Id="rId239" Type="http://schemas.openxmlformats.org/officeDocument/2006/relationships/slide" Target="slides/slide238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50" Type="http://schemas.openxmlformats.org/officeDocument/2006/relationships/slide" Target="slides/slide249.xml"/><Relationship Id="rId255" Type="http://schemas.openxmlformats.org/officeDocument/2006/relationships/slide" Target="slides/slide254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157" Type="http://schemas.openxmlformats.org/officeDocument/2006/relationships/slide" Target="slides/slide156.xml"/><Relationship Id="rId178" Type="http://schemas.openxmlformats.org/officeDocument/2006/relationships/slide" Target="slides/slide177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52" Type="http://schemas.openxmlformats.org/officeDocument/2006/relationships/slide" Target="slides/slide151.xml"/><Relationship Id="rId173" Type="http://schemas.openxmlformats.org/officeDocument/2006/relationships/slide" Target="slides/slide172.xml"/><Relationship Id="rId194" Type="http://schemas.openxmlformats.org/officeDocument/2006/relationships/slide" Target="slides/slide193.xml"/><Relationship Id="rId199" Type="http://schemas.openxmlformats.org/officeDocument/2006/relationships/slide" Target="slides/slide198.xml"/><Relationship Id="rId203" Type="http://schemas.openxmlformats.org/officeDocument/2006/relationships/slide" Target="slides/slide202.xml"/><Relationship Id="rId208" Type="http://schemas.openxmlformats.org/officeDocument/2006/relationships/slide" Target="slides/slide207.xml"/><Relationship Id="rId229" Type="http://schemas.openxmlformats.org/officeDocument/2006/relationships/slide" Target="slides/slide228.xml"/><Relationship Id="rId19" Type="http://schemas.openxmlformats.org/officeDocument/2006/relationships/slide" Target="slides/slide18.xml"/><Relationship Id="rId224" Type="http://schemas.openxmlformats.org/officeDocument/2006/relationships/slide" Target="slides/slide223.xml"/><Relationship Id="rId240" Type="http://schemas.openxmlformats.org/officeDocument/2006/relationships/slide" Target="slides/slide239.xml"/><Relationship Id="rId245" Type="http://schemas.openxmlformats.org/officeDocument/2006/relationships/slide" Target="slides/slide244.xml"/><Relationship Id="rId261" Type="http://schemas.openxmlformats.org/officeDocument/2006/relationships/theme" Target="theme/theme1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168" Type="http://schemas.openxmlformats.org/officeDocument/2006/relationships/slide" Target="slides/slide167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163" Type="http://schemas.openxmlformats.org/officeDocument/2006/relationships/slide" Target="slides/slide162.xml"/><Relationship Id="rId184" Type="http://schemas.openxmlformats.org/officeDocument/2006/relationships/slide" Target="slides/slide183.xml"/><Relationship Id="rId189" Type="http://schemas.openxmlformats.org/officeDocument/2006/relationships/slide" Target="slides/slide188.xml"/><Relationship Id="rId219" Type="http://schemas.openxmlformats.org/officeDocument/2006/relationships/slide" Target="slides/slide218.xml"/><Relationship Id="rId3" Type="http://schemas.openxmlformats.org/officeDocument/2006/relationships/slide" Target="slides/slide2.xml"/><Relationship Id="rId214" Type="http://schemas.openxmlformats.org/officeDocument/2006/relationships/slide" Target="slides/slide213.xml"/><Relationship Id="rId230" Type="http://schemas.openxmlformats.org/officeDocument/2006/relationships/slide" Target="slides/slide229.xml"/><Relationship Id="rId235" Type="http://schemas.openxmlformats.org/officeDocument/2006/relationships/slide" Target="slides/slide234.xml"/><Relationship Id="rId251" Type="http://schemas.openxmlformats.org/officeDocument/2006/relationships/slide" Target="slides/slide250.xml"/><Relationship Id="rId256" Type="http://schemas.openxmlformats.org/officeDocument/2006/relationships/slide" Target="slides/slide255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158" Type="http://schemas.openxmlformats.org/officeDocument/2006/relationships/slide" Target="slides/slide15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slide" Target="slides/slide152.xml"/><Relationship Id="rId174" Type="http://schemas.openxmlformats.org/officeDocument/2006/relationships/slide" Target="slides/slide173.xml"/><Relationship Id="rId179" Type="http://schemas.openxmlformats.org/officeDocument/2006/relationships/slide" Target="slides/slide178.xml"/><Relationship Id="rId195" Type="http://schemas.openxmlformats.org/officeDocument/2006/relationships/slide" Target="slides/slide194.xml"/><Relationship Id="rId209" Type="http://schemas.openxmlformats.org/officeDocument/2006/relationships/slide" Target="slides/slide208.xml"/><Relationship Id="rId190" Type="http://schemas.openxmlformats.org/officeDocument/2006/relationships/slide" Target="slides/slide189.xml"/><Relationship Id="rId204" Type="http://schemas.openxmlformats.org/officeDocument/2006/relationships/slide" Target="slides/slide203.xml"/><Relationship Id="rId220" Type="http://schemas.openxmlformats.org/officeDocument/2006/relationships/slide" Target="slides/slide219.xml"/><Relationship Id="rId225" Type="http://schemas.openxmlformats.org/officeDocument/2006/relationships/slide" Target="slides/slide224.xml"/><Relationship Id="rId241" Type="http://schemas.openxmlformats.org/officeDocument/2006/relationships/slide" Target="slides/slide240.xml"/><Relationship Id="rId246" Type="http://schemas.openxmlformats.org/officeDocument/2006/relationships/slide" Target="slides/slide245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262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48" Type="http://schemas.openxmlformats.org/officeDocument/2006/relationships/slide" Target="slides/slide147.xml"/><Relationship Id="rId164" Type="http://schemas.openxmlformats.org/officeDocument/2006/relationships/slide" Target="slides/slide163.xml"/><Relationship Id="rId169" Type="http://schemas.openxmlformats.org/officeDocument/2006/relationships/slide" Target="slides/slide168.xml"/><Relationship Id="rId185" Type="http://schemas.openxmlformats.org/officeDocument/2006/relationships/slide" Target="slides/slide18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80" Type="http://schemas.openxmlformats.org/officeDocument/2006/relationships/slide" Target="slides/slide179.xml"/><Relationship Id="rId210" Type="http://schemas.openxmlformats.org/officeDocument/2006/relationships/slide" Target="slides/slide209.xml"/><Relationship Id="rId215" Type="http://schemas.openxmlformats.org/officeDocument/2006/relationships/slide" Target="slides/slide214.xml"/><Relationship Id="rId236" Type="http://schemas.openxmlformats.org/officeDocument/2006/relationships/slide" Target="slides/slide235.xml"/><Relationship Id="rId257" Type="http://schemas.openxmlformats.org/officeDocument/2006/relationships/slide" Target="slides/slide256.xml"/><Relationship Id="rId26" Type="http://schemas.openxmlformats.org/officeDocument/2006/relationships/slide" Target="slides/slide25.xml"/><Relationship Id="rId231" Type="http://schemas.openxmlformats.org/officeDocument/2006/relationships/slide" Target="slides/slide230.xml"/><Relationship Id="rId252" Type="http://schemas.openxmlformats.org/officeDocument/2006/relationships/slide" Target="slides/slide251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54" Type="http://schemas.openxmlformats.org/officeDocument/2006/relationships/slide" Target="slides/slide153.xml"/><Relationship Id="rId175" Type="http://schemas.openxmlformats.org/officeDocument/2006/relationships/slide" Target="slides/slide174.xml"/><Relationship Id="rId196" Type="http://schemas.openxmlformats.org/officeDocument/2006/relationships/slide" Target="slides/slide195.xml"/><Relationship Id="rId200" Type="http://schemas.openxmlformats.org/officeDocument/2006/relationships/slide" Target="slides/slide199.xml"/><Relationship Id="rId16" Type="http://schemas.openxmlformats.org/officeDocument/2006/relationships/slide" Target="slides/slide15.xml"/><Relationship Id="rId221" Type="http://schemas.openxmlformats.org/officeDocument/2006/relationships/slide" Target="slides/slide220.xml"/><Relationship Id="rId242" Type="http://schemas.openxmlformats.org/officeDocument/2006/relationships/slide" Target="slides/slide241.xml"/><Relationship Id="rId37" Type="http://schemas.openxmlformats.org/officeDocument/2006/relationships/slide" Target="slides/slide36.xml"/><Relationship Id="rId58" Type="http://schemas.openxmlformats.org/officeDocument/2006/relationships/slide" Target="slides/slide57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44" Type="http://schemas.openxmlformats.org/officeDocument/2006/relationships/slide" Target="slides/slide143.xml"/><Relationship Id="rId90" Type="http://schemas.openxmlformats.org/officeDocument/2006/relationships/slide" Target="slides/slide89.xml"/><Relationship Id="rId165" Type="http://schemas.openxmlformats.org/officeDocument/2006/relationships/slide" Target="slides/slide164.xml"/><Relationship Id="rId186" Type="http://schemas.openxmlformats.org/officeDocument/2006/relationships/slide" Target="slides/slide185.xml"/><Relationship Id="rId211" Type="http://schemas.openxmlformats.org/officeDocument/2006/relationships/slide" Target="slides/slide210.xml"/><Relationship Id="rId232" Type="http://schemas.openxmlformats.org/officeDocument/2006/relationships/slide" Target="slides/slide231.xml"/><Relationship Id="rId253" Type="http://schemas.openxmlformats.org/officeDocument/2006/relationships/slide" Target="slides/slide252.xml"/><Relationship Id="rId27" Type="http://schemas.openxmlformats.org/officeDocument/2006/relationships/slide" Target="slides/slide26.xml"/><Relationship Id="rId48" Type="http://schemas.openxmlformats.org/officeDocument/2006/relationships/slide" Target="slides/slide47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34" Type="http://schemas.openxmlformats.org/officeDocument/2006/relationships/slide" Target="slides/slide133.xml"/><Relationship Id="rId80" Type="http://schemas.openxmlformats.org/officeDocument/2006/relationships/slide" Target="slides/slide79.xml"/><Relationship Id="rId155" Type="http://schemas.openxmlformats.org/officeDocument/2006/relationships/slide" Target="slides/slide154.xml"/><Relationship Id="rId176" Type="http://schemas.openxmlformats.org/officeDocument/2006/relationships/slide" Target="slides/slide175.xml"/><Relationship Id="rId197" Type="http://schemas.openxmlformats.org/officeDocument/2006/relationships/slide" Target="slides/slide196.xml"/><Relationship Id="rId201" Type="http://schemas.openxmlformats.org/officeDocument/2006/relationships/slide" Target="slides/slide200.xml"/><Relationship Id="rId222" Type="http://schemas.openxmlformats.org/officeDocument/2006/relationships/slide" Target="slides/slide221.xml"/><Relationship Id="rId243" Type="http://schemas.openxmlformats.org/officeDocument/2006/relationships/slide" Target="slides/slide242.xml"/><Relationship Id="rId17" Type="http://schemas.openxmlformats.org/officeDocument/2006/relationships/slide" Target="slides/slide16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24" Type="http://schemas.openxmlformats.org/officeDocument/2006/relationships/slide" Target="slides/slide123.xml"/><Relationship Id="rId70" Type="http://schemas.openxmlformats.org/officeDocument/2006/relationships/slide" Target="slides/slide69.xml"/><Relationship Id="rId91" Type="http://schemas.openxmlformats.org/officeDocument/2006/relationships/slide" Target="slides/slide90.xml"/><Relationship Id="rId145" Type="http://schemas.openxmlformats.org/officeDocument/2006/relationships/slide" Target="slides/slide144.xml"/><Relationship Id="rId166" Type="http://schemas.openxmlformats.org/officeDocument/2006/relationships/slide" Target="slides/slide165.xml"/><Relationship Id="rId187" Type="http://schemas.openxmlformats.org/officeDocument/2006/relationships/slide" Target="slides/slide186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FB0E0F6-1081-4D80-B30A-3B11EDE570D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8B30FF-88F4-493A-8464-8EB542370CF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C78201-31E5-4834-825A-DA3A78F519FA}" type="datetimeFigureOut">
              <a:rPr lang="cy-GB" smtClean="0"/>
              <a:t>20/03/2020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F599C7-8630-46F3-A968-CF3CCFDB036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15E98C-66DB-458F-AC0A-92D052B2966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7EE16A-C010-412D-BF94-FB18E46685D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105740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7BD9E-A759-409C-8E46-FB3C26D215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6C6334-EEA0-4265-B597-5C46CF31AA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0015F2-7FF7-4435-8A58-63FE8DBA2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2BDCD-7714-49B6-9F9F-353E5991B3D8}" type="datetimeFigureOut">
              <a:rPr lang="cy-GB" smtClean="0"/>
              <a:t>20/03/2020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E84E47-78E8-4DF9-A7C9-F5CB5E1D6D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310ECA-576A-4F88-B83F-4B6BC6BC3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64626-0130-406B-8BCE-A434C55B76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20908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A35B0-8712-493A-A8B9-08E31FFDBB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754D7-6B56-4700-A5FA-BDA2753DF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FCD71D-5BC1-4447-9DD1-32867FDC07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2BDCD-7714-49B6-9F9F-353E5991B3D8}" type="datetimeFigureOut">
              <a:rPr lang="cy-GB" smtClean="0"/>
              <a:t>20/03/2020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C69C24-E546-4940-89E3-A5D69C7EAA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A77F99-6F2A-43D2-A6A2-9AB0ACDFE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64626-0130-406B-8BCE-A434C55B76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85716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760E4-1D68-4B7E-9D1C-76564719D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192248-4335-499F-A2AB-5C0AD5CFB2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660445-AD75-4AAB-8F78-33D235542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2BDCD-7714-49B6-9F9F-353E5991B3D8}" type="datetimeFigureOut">
              <a:rPr lang="cy-GB" smtClean="0"/>
              <a:t>20/03/2020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08F40D-A7B2-4A0C-8242-CDB265A876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FF2D20-3DA5-4981-A4C9-7EBF594400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64626-0130-406B-8BCE-A434C55B76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060190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7390D-DC9E-4F7E-A7D7-D95C1F583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B20A7-F52D-4BB2-AF8F-924BAAC354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EAAB0F-5137-467E-BD4B-F450784ADA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8ADBE-F504-4A45-A4BB-26F4E1EDD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2BDCD-7714-49B6-9F9F-353E5991B3D8}" type="datetimeFigureOut">
              <a:rPr lang="cy-GB" smtClean="0"/>
              <a:t>20/03/2020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F67691-918D-4151-AC90-495665DB41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9894B9-BDC2-4BFA-989B-C20EC36562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64626-0130-406B-8BCE-A434C55B76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97677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7C212-661F-4699-A913-8E57B9F31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8F8067-8C8B-4ACA-9789-C5C00DD03E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EF7CF5-EE8E-4FEC-B3AA-7C52D93DC1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A986FB-EFDC-4CAE-8A2E-5D6DAE9E78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B8F445-DBD3-4D29-8137-83FEB98738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7F9239-CB54-4B12-A8A0-67B3453C12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2BDCD-7714-49B6-9F9F-353E5991B3D8}" type="datetimeFigureOut">
              <a:rPr lang="cy-GB" smtClean="0"/>
              <a:t>20/03/2020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9F7E20-2AF7-4C63-BC63-7C045C831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CF57B7-1BC2-4D9A-B7FB-A67C79249D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64626-0130-406B-8BCE-A434C55B76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4298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BEAE6-9A50-4126-AC3E-7F1423492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A17D469-5C70-4921-9FF8-D0EB481E2A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2BDCD-7714-49B6-9F9F-353E5991B3D8}" type="datetimeFigureOut">
              <a:rPr lang="cy-GB" smtClean="0"/>
              <a:t>20/03/2020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F8047C-08AA-4C68-B256-A7318EE722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7F1BB0-97AD-41C1-9109-D85D62F26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64626-0130-406B-8BCE-A434C55B76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63764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0993A7-7E1F-4A75-846C-6DE9C43565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2BDCD-7714-49B6-9F9F-353E5991B3D8}" type="datetimeFigureOut">
              <a:rPr lang="cy-GB" smtClean="0"/>
              <a:t>20/03/2020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84913A-6EEC-428E-830E-166E955A2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3E6F2F-A2C1-47CF-AD3A-8D53A0B2E3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64626-0130-406B-8BCE-A434C55B76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758714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C5BA2-34F5-4BAF-A7DE-823903903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4559FB-B850-4EC0-9BCD-6AB8CEFF29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36CBAF-6473-4CC0-9B44-AC60F76AAB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1329FC-EE96-4DE1-B083-F7CA89440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2BDCD-7714-49B6-9F9F-353E5991B3D8}" type="datetimeFigureOut">
              <a:rPr lang="cy-GB" smtClean="0"/>
              <a:t>20/03/2020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1C8801-5262-458A-BF1D-060E0A57D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96249D-C340-45C8-833D-24EA14DD76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64626-0130-406B-8BCE-A434C55B76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389107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69559-61CC-4150-90B7-3D4FF4A396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C2DA5C-6965-45A7-8A39-B3C34EB3F4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678EE4-DEB8-414B-A586-FF4297A327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23FB51-17AB-40D5-B55C-EE2FB5B3A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2BDCD-7714-49B6-9F9F-353E5991B3D8}" type="datetimeFigureOut">
              <a:rPr lang="cy-GB" smtClean="0"/>
              <a:t>20/03/2020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214FE6-B688-4046-B62A-47DE4D3B3B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160295-DA0D-43B1-9F35-5C021044AD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64626-0130-406B-8BCE-A434C55B76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27386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E3062-0DCB-4B61-B23D-91F8F26895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B245F9-59B0-4D3B-AE84-A37E07A5B7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34622-73D6-4278-BD3F-4040035963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2BDCD-7714-49B6-9F9F-353E5991B3D8}" type="datetimeFigureOut">
              <a:rPr lang="cy-GB" smtClean="0"/>
              <a:t>20/03/2020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23671D-C20C-4C33-A0DC-C0905C970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50753E-18DA-4E51-AA3C-269F70BAF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64626-0130-406B-8BCE-A434C55B76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372931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A949235-4359-44E7-878E-6137CAC703A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AB6C28-5031-485C-ACD3-56276507F0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B2EB8E-F780-4599-A6B1-0CB2C2890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2BDCD-7714-49B6-9F9F-353E5991B3D8}" type="datetimeFigureOut">
              <a:rPr lang="cy-GB" smtClean="0"/>
              <a:t>20/03/2020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9B2C5-1C56-4A22-8FE2-0131B06D6D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77DFF9-3539-4204-9B50-C3B9B1121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64626-0130-406B-8BCE-A434C55B76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84660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F8ECE97-B36E-49FC-806B-F97F38BD5B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F36365-611B-4CA0-94DB-0A95AA1AD7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D26AD-DDFD-47DE-A2B5-ADCD5A48A99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D2BDCD-7714-49B6-9F9F-353E5991B3D8}" type="datetimeFigureOut">
              <a:rPr lang="cy-GB" smtClean="0"/>
              <a:t>20/03/2020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007431-1041-4DF1-97BC-C82B1768DA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492602-314E-4B86-91F8-AB2277B3FB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764626-0130-406B-8BCE-A434C55B76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60075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g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g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g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g"/><Relationship Id="rId1" Type="http://schemas.openxmlformats.org/officeDocument/2006/relationships/slideLayout" Target="../slideLayouts/slideLayout7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g"/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g"/><Relationship Id="rId1" Type="http://schemas.openxmlformats.org/officeDocument/2006/relationships/slideLayout" Target="../slideLayouts/slideLayout7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jpg"/><Relationship Id="rId1" Type="http://schemas.openxmlformats.org/officeDocument/2006/relationships/slideLayout" Target="../slideLayouts/slideLayout7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7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g"/><Relationship Id="rId1" Type="http://schemas.openxmlformats.org/officeDocument/2006/relationships/slideLayout" Target="../slideLayouts/slideLayout7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jpg"/><Relationship Id="rId1" Type="http://schemas.openxmlformats.org/officeDocument/2006/relationships/slideLayout" Target="../slideLayouts/slideLayout7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g"/><Relationship Id="rId1" Type="http://schemas.openxmlformats.org/officeDocument/2006/relationships/slideLayout" Target="../slideLayouts/slideLayout7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g"/><Relationship Id="rId1" Type="http://schemas.openxmlformats.org/officeDocument/2006/relationships/slideLayout" Target="../slideLayouts/slideLayout7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jpg"/><Relationship Id="rId1" Type="http://schemas.openxmlformats.org/officeDocument/2006/relationships/slideLayout" Target="../slideLayouts/slideLayout7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jpg"/><Relationship Id="rId1" Type="http://schemas.openxmlformats.org/officeDocument/2006/relationships/slideLayout" Target="../slideLayouts/slideLayout7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jpg"/><Relationship Id="rId1" Type="http://schemas.openxmlformats.org/officeDocument/2006/relationships/slideLayout" Target="../slideLayouts/slideLayout7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jpg"/><Relationship Id="rId1" Type="http://schemas.openxmlformats.org/officeDocument/2006/relationships/slideLayout" Target="../slideLayouts/slideLayout7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jpg"/><Relationship Id="rId1" Type="http://schemas.openxmlformats.org/officeDocument/2006/relationships/slideLayout" Target="../slideLayouts/slideLayout7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jpg"/><Relationship Id="rId1" Type="http://schemas.openxmlformats.org/officeDocument/2006/relationships/slideLayout" Target="../slideLayouts/slideLayout7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jpg"/><Relationship Id="rId1" Type="http://schemas.openxmlformats.org/officeDocument/2006/relationships/slideLayout" Target="../slideLayouts/slideLayout7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jpg"/><Relationship Id="rId1" Type="http://schemas.openxmlformats.org/officeDocument/2006/relationships/slideLayout" Target="../slideLayouts/slideLayout7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jpg"/><Relationship Id="rId1" Type="http://schemas.openxmlformats.org/officeDocument/2006/relationships/slideLayout" Target="../slideLayouts/slideLayout7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jpg"/><Relationship Id="rId1" Type="http://schemas.openxmlformats.org/officeDocument/2006/relationships/slideLayout" Target="../slideLayouts/slideLayout7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jpg"/><Relationship Id="rId1" Type="http://schemas.openxmlformats.org/officeDocument/2006/relationships/slideLayout" Target="../slideLayouts/slideLayout7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jpg"/><Relationship Id="rId1" Type="http://schemas.openxmlformats.org/officeDocument/2006/relationships/slideLayout" Target="../slideLayouts/slideLayout7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jpg"/><Relationship Id="rId1" Type="http://schemas.openxmlformats.org/officeDocument/2006/relationships/slideLayout" Target="../slideLayouts/slideLayout7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jpg"/><Relationship Id="rId1" Type="http://schemas.openxmlformats.org/officeDocument/2006/relationships/slideLayout" Target="../slideLayouts/slideLayout7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7.xml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jpg"/><Relationship Id="rId1" Type="http://schemas.openxmlformats.org/officeDocument/2006/relationships/slideLayout" Target="../slideLayouts/slideLayout7.xml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jpg"/><Relationship Id="rId1" Type="http://schemas.openxmlformats.org/officeDocument/2006/relationships/slideLayout" Target="../slideLayouts/slideLayout7.xml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jpg"/><Relationship Id="rId1" Type="http://schemas.openxmlformats.org/officeDocument/2006/relationships/slideLayout" Target="../slideLayouts/slideLayout7.xml"/></Relationships>
</file>

<file path=ppt/slides/_rels/slide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jpg"/><Relationship Id="rId1" Type="http://schemas.openxmlformats.org/officeDocument/2006/relationships/slideLayout" Target="../slideLayouts/slideLayout7.xml"/></Relationships>
</file>

<file path=ppt/slides/_rels/slide1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8.jpg"/><Relationship Id="rId1" Type="http://schemas.openxmlformats.org/officeDocument/2006/relationships/slideLayout" Target="../slideLayouts/slideLayout7.xml"/></Relationships>
</file>

<file path=ppt/slides/_rels/slide1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jpg"/><Relationship Id="rId1" Type="http://schemas.openxmlformats.org/officeDocument/2006/relationships/slideLayout" Target="../slideLayouts/slideLayout7.xml"/></Relationships>
</file>

<file path=ppt/slides/_rels/slide1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jpg"/><Relationship Id="rId1" Type="http://schemas.openxmlformats.org/officeDocument/2006/relationships/slideLayout" Target="../slideLayouts/slideLayout7.xml"/></Relationships>
</file>

<file path=ppt/slides/_rels/slide1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jpg"/><Relationship Id="rId1" Type="http://schemas.openxmlformats.org/officeDocument/2006/relationships/slideLayout" Target="../slideLayouts/slideLayout7.xml"/></Relationships>
</file>

<file path=ppt/slides/_rels/slide1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jpg"/><Relationship Id="rId1" Type="http://schemas.openxmlformats.org/officeDocument/2006/relationships/slideLayout" Target="../slideLayouts/slideLayout7.xml"/></Relationships>
</file>

<file path=ppt/slides/_rels/slide1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jpg"/><Relationship Id="rId1" Type="http://schemas.openxmlformats.org/officeDocument/2006/relationships/slideLayout" Target="../slideLayouts/slideLayout7.xml"/></Relationships>
</file>

<file path=ppt/slides/_rels/slide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jpg"/><Relationship Id="rId1" Type="http://schemas.openxmlformats.org/officeDocument/2006/relationships/slideLayout" Target="../slideLayouts/slideLayout7.xml"/></Relationships>
</file>

<file path=ppt/slides/_rels/slide1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jpg"/><Relationship Id="rId1" Type="http://schemas.openxmlformats.org/officeDocument/2006/relationships/slideLayout" Target="../slideLayouts/slideLayout7.xml"/></Relationships>
</file>

<file path=ppt/slides/_rels/slide1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6.jpg"/><Relationship Id="rId1" Type="http://schemas.openxmlformats.org/officeDocument/2006/relationships/slideLayout" Target="../slideLayouts/slideLayout7.xml"/></Relationships>
</file>

<file path=ppt/slides/_rels/slide1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jpg"/><Relationship Id="rId1" Type="http://schemas.openxmlformats.org/officeDocument/2006/relationships/slideLayout" Target="../slideLayouts/slideLayout7.xml"/></Relationships>
</file>

<file path=ppt/slides/_rels/slide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jpg"/><Relationship Id="rId1" Type="http://schemas.openxmlformats.org/officeDocument/2006/relationships/slideLayout" Target="../slideLayouts/slideLayout7.xml"/></Relationships>
</file>

<file path=ppt/slides/_rels/slide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9.jpg"/><Relationship Id="rId1" Type="http://schemas.openxmlformats.org/officeDocument/2006/relationships/slideLayout" Target="../slideLayouts/slideLayout7.xml"/></Relationships>
</file>

<file path=ppt/slides/_rels/slide1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jpg"/><Relationship Id="rId1" Type="http://schemas.openxmlformats.org/officeDocument/2006/relationships/slideLayout" Target="../slideLayouts/slideLayout7.xml"/></Relationships>
</file>

<file path=ppt/slides/_rels/slide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jpg"/><Relationship Id="rId1" Type="http://schemas.openxmlformats.org/officeDocument/2006/relationships/slideLayout" Target="../slideLayouts/slideLayout7.xml"/></Relationships>
</file>

<file path=ppt/slides/_rels/slide1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jpg"/><Relationship Id="rId1" Type="http://schemas.openxmlformats.org/officeDocument/2006/relationships/slideLayout" Target="../slideLayouts/slideLayout7.xml"/></Relationships>
</file>

<file path=ppt/slides/_rels/slide1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3.jpg"/><Relationship Id="rId1" Type="http://schemas.openxmlformats.org/officeDocument/2006/relationships/slideLayout" Target="../slideLayouts/slideLayout7.xml"/></Relationships>
</file>

<file path=ppt/slides/_rels/slide1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4.jpg"/><Relationship Id="rId1" Type="http://schemas.openxmlformats.org/officeDocument/2006/relationships/slideLayout" Target="../slideLayouts/slideLayout7.xml"/></Relationships>
</file>

<file path=ppt/slides/_rels/slide1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.jpg"/><Relationship Id="rId1" Type="http://schemas.openxmlformats.org/officeDocument/2006/relationships/slideLayout" Target="../slideLayouts/slideLayout7.xml"/></Relationships>
</file>

<file path=ppt/slides/_rels/slide1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6.jpg"/><Relationship Id="rId1" Type="http://schemas.openxmlformats.org/officeDocument/2006/relationships/slideLayout" Target="../slideLayouts/slideLayout7.xml"/></Relationships>
</file>

<file path=ppt/slides/_rels/slide1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7.jpg"/><Relationship Id="rId1" Type="http://schemas.openxmlformats.org/officeDocument/2006/relationships/slideLayout" Target="../slideLayouts/slideLayout7.xml"/></Relationships>
</file>

<file path=ppt/slides/_rels/slide1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jpg"/><Relationship Id="rId1" Type="http://schemas.openxmlformats.org/officeDocument/2006/relationships/slideLayout" Target="../slideLayouts/slideLayout7.xml"/></Relationships>
</file>

<file path=ppt/slides/_rels/slide1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jpg"/><Relationship Id="rId1" Type="http://schemas.openxmlformats.org/officeDocument/2006/relationships/slideLayout" Target="../slideLayouts/slideLayout7.xml"/></Relationships>
</file>

<file path=ppt/slides/_rels/slide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jpg"/><Relationship Id="rId1" Type="http://schemas.openxmlformats.org/officeDocument/2006/relationships/slideLayout" Target="../slideLayouts/slideLayout7.xml"/></Relationships>
</file>

<file path=ppt/slides/_rels/slide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1.jpg"/><Relationship Id="rId1" Type="http://schemas.openxmlformats.org/officeDocument/2006/relationships/slideLayout" Target="../slideLayouts/slideLayout7.xml"/></Relationships>
</file>

<file path=ppt/slides/_rels/slide1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2.jpg"/><Relationship Id="rId1" Type="http://schemas.openxmlformats.org/officeDocument/2006/relationships/slideLayout" Target="../slideLayouts/slideLayout7.xml"/></Relationships>
</file>

<file path=ppt/slides/_rels/slide1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3.jpg"/><Relationship Id="rId1" Type="http://schemas.openxmlformats.org/officeDocument/2006/relationships/slideLayout" Target="../slideLayouts/slideLayout7.xml"/></Relationships>
</file>

<file path=ppt/slides/_rels/slide1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4.jpg"/><Relationship Id="rId1" Type="http://schemas.openxmlformats.org/officeDocument/2006/relationships/slideLayout" Target="../slideLayouts/slideLayout7.xml"/></Relationships>
</file>

<file path=ppt/slides/_rels/slide1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5.jpg"/><Relationship Id="rId1" Type="http://schemas.openxmlformats.org/officeDocument/2006/relationships/slideLayout" Target="../slideLayouts/slideLayout7.xml"/></Relationships>
</file>

<file path=ppt/slides/_rels/slide1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6.jpg"/><Relationship Id="rId1" Type="http://schemas.openxmlformats.org/officeDocument/2006/relationships/slideLayout" Target="../slideLayouts/slideLayout7.xml"/></Relationships>
</file>

<file path=ppt/slides/_rels/slide1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7.jpg"/><Relationship Id="rId1" Type="http://schemas.openxmlformats.org/officeDocument/2006/relationships/slideLayout" Target="../slideLayouts/slideLayout7.xml"/></Relationships>
</file>

<file path=ppt/slides/_rels/slide1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8.jpg"/><Relationship Id="rId1" Type="http://schemas.openxmlformats.org/officeDocument/2006/relationships/slideLayout" Target="../slideLayouts/slideLayout7.xml"/></Relationships>
</file>

<file path=ppt/slides/_rels/slide1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9.jpg"/><Relationship Id="rId1" Type="http://schemas.openxmlformats.org/officeDocument/2006/relationships/slideLayout" Target="../slideLayouts/slideLayout7.xml"/></Relationships>
</file>

<file path=ppt/slides/_rels/slide1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0.jpg"/><Relationship Id="rId1" Type="http://schemas.openxmlformats.org/officeDocument/2006/relationships/slideLayout" Target="../slideLayouts/slideLayout7.xml"/></Relationships>
</file>

<file path=ppt/slides/_rels/slide1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1.jpg"/><Relationship Id="rId1" Type="http://schemas.openxmlformats.org/officeDocument/2006/relationships/slideLayout" Target="../slideLayouts/slideLayout7.xml"/></Relationships>
</file>

<file path=ppt/slides/_rels/slide1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2.jpg"/><Relationship Id="rId1" Type="http://schemas.openxmlformats.org/officeDocument/2006/relationships/slideLayout" Target="../slideLayouts/slideLayout7.xml"/></Relationships>
</file>

<file path=ppt/slides/_rels/slide1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3.jpg"/><Relationship Id="rId1" Type="http://schemas.openxmlformats.org/officeDocument/2006/relationships/slideLayout" Target="../slideLayouts/slideLayout7.xml"/></Relationships>
</file>

<file path=ppt/slides/_rels/slide1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4.jpg"/><Relationship Id="rId1" Type="http://schemas.openxmlformats.org/officeDocument/2006/relationships/slideLayout" Target="../slideLayouts/slideLayout7.xml"/></Relationships>
</file>

<file path=ppt/slides/_rels/slide1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5.jpg"/><Relationship Id="rId1" Type="http://schemas.openxmlformats.org/officeDocument/2006/relationships/slideLayout" Target="../slideLayouts/slideLayout7.xml"/></Relationships>
</file>

<file path=ppt/slides/_rels/slide1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6.jpg"/><Relationship Id="rId1" Type="http://schemas.openxmlformats.org/officeDocument/2006/relationships/slideLayout" Target="../slideLayouts/slideLayout7.xml"/></Relationships>
</file>

<file path=ppt/slides/_rels/slide1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7.jpg"/><Relationship Id="rId1" Type="http://schemas.openxmlformats.org/officeDocument/2006/relationships/slideLayout" Target="../slideLayouts/slideLayout7.xml"/></Relationships>
</file>

<file path=ppt/slides/_rels/slide1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8.jpg"/><Relationship Id="rId1" Type="http://schemas.openxmlformats.org/officeDocument/2006/relationships/slideLayout" Target="../slideLayouts/slideLayout7.xml"/></Relationships>
</file>

<file path=ppt/slides/_rels/slide1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9.jpg"/><Relationship Id="rId1" Type="http://schemas.openxmlformats.org/officeDocument/2006/relationships/slideLayout" Target="../slideLayouts/slideLayout7.xml"/></Relationships>
</file>

<file path=ppt/slides/_rels/slide1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0.jpg"/><Relationship Id="rId1" Type="http://schemas.openxmlformats.org/officeDocument/2006/relationships/slideLayout" Target="../slideLayouts/slideLayout7.xml"/></Relationships>
</file>

<file path=ppt/slides/_rels/slide1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1.jpg"/><Relationship Id="rId1" Type="http://schemas.openxmlformats.org/officeDocument/2006/relationships/slideLayout" Target="../slideLayouts/slideLayout7.xml"/></Relationships>
</file>

<file path=ppt/slides/_rels/slide1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2.jpg"/><Relationship Id="rId1" Type="http://schemas.openxmlformats.org/officeDocument/2006/relationships/slideLayout" Target="../slideLayouts/slideLayout7.xml"/></Relationships>
</file>

<file path=ppt/slides/_rels/slide1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3.jpg"/><Relationship Id="rId1" Type="http://schemas.openxmlformats.org/officeDocument/2006/relationships/slideLayout" Target="../slideLayouts/slideLayout7.xml"/></Relationships>
</file>

<file path=ppt/slides/_rels/slide1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4.jpg"/><Relationship Id="rId1" Type="http://schemas.openxmlformats.org/officeDocument/2006/relationships/slideLayout" Target="../slideLayouts/slideLayout7.xml"/></Relationships>
</file>

<file path=ppt/slides/_rels/slide1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5.jpg"/><Relationship Id="rId1" Type="http://schemas.openxmlformats.org/officeDocument/2006/relationships/slideLayout" Target="../slideLayouts/slideLayout7.xml"/></Relationships>
</file>

<file path=ppt/slides/_rels/slide1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6.jpg"/><Relationship Id="rId1" Type="http://schemas.openxmlformats.org/officeDocument/2006/relationships/slideLayout" Target="../slideLayouts/slideLayout7.xml"/></Relationships>
</file>

<file path=ppt/slides/_rels/slide1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7.jpg"/><Relationship Id="rId1" Type="http://schemas.openxmlformats.org/officeDocument/2006/relationships/slideLayout" Target="../slideLayouts/slideLayout7.xml"/></Relationships>
</file>

<file path=ppt/slides/_rels/slide1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8.jpg"/><Relationship Id="rId1" Type="http://schemas.openxmlformats.org/officeDocument/2006/relationships/slideLayout" Target="../slideLayouts/slideLayout7.xml"/></Relationships>
</file>

<file path=ppt/slides/_rels/slide1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9.jpg"/><Relationship Id="rId1" Type="http://schemas.openxmlformats.org/officeDocument/2006/relationships/slideLayout" Target="../slideLayouts/slideLayout7.xml"/></Relationships>
</file>

<file path=ppt/slides/_rels/slide1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0.jpg"/><Relationship Id="rId1" Type="http://schemas.openxmlformats.org/officeDocument/2006/relationships/slideLayout" Target="../slideLayouts/slideLayout7.xml"/></Relationships>
</file>

<file path=ppt/slides/_rels/slide1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1.jpg"/><Relationship Id="rId1" Type="http://schemas.openxmlformats.org/officeDocument/2006/relationships/slideLayout" Target="../slideLayouts/slideLayout7.xml"/></Relationships>
</file>

<file path=ppt/slides/_rels/slide1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2.jpg"/><Relationship Id="rId1" Type="http://schemas.openxmlformats.org/officeDocument/2006/relationships/slideLayout" Target="../slideLayouts/slideLayout7.xml"/></Relationships>
</file>

<file path=ppt/slides/_rels/slide1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4.jpg"/><Relationship Id="rId2" Type="http://schemas.openxmlformats.org/officeDocument/2006/relationships/image" Target="../media/image183.jpg"/><Relationship Id="rId1" Type="http://schemas.openxmlformats.org/officeDocument/2006/relationships/slideLayout" Target="../slideLayouts/slideLayout7.xml"/></Relationships>
</file>

<file path=ppt/slides/_rels/slide1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5.jpg"/><Relationship Id="rId1" Type="http://schemas.openxmlformats.org/officeDocument/2006/relationships/slideLayout" Target="../slideLayouts/slideLayout7.xml"/></Relationships>
</file>

<file path=ppt/slides/_rels/slide1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6.jpg"/><Relationship Id="rId1" Type="http://schemas.openxmlformats.org/officeDocument/2006/relationships/slideLayout" Target="../slideLayouts/slideLayout7.xml"/></Relationships>
</file>

<file path=ppt/slides/_rels/slide1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7.jpg"/><Relationship Id="rId1" Type="http://schemas.openxmlformats.org/officeDocument/2006/relationships/slideLayout" Target="../slideLayouts/slideLayout7.xml"/></Relationships>
</file>

<file path=ppt/slides/_rels/slide1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8.jpg"/><Relationship Id="rId1" Type="http://schemas.openxmlformats.org/officeDocument/2006/relationships/slideLayout" Target="../slideLayouts/slideLayout7.xml"/></Relationships>
</file>

<file path=ppt/slides/_rels/slide1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9.jpg"/><Relationship Id="rId1" Type="http://schemas.openxmlformats.org/officeDocument/2006/relationships/slideLayout" Target="../slideLayouts/slideLayout7.xml"/></Relationships>
</file>

<file path=ppt/slides/_rels/slide1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0.jpg"/><Relationship Id="rId1" Type="http://schemas.openxmlformats.org/officeDocument/2006/relationships/slideLayout" Target="../slideLayouts/slideLayout7.xml"/></Relationships>
</file>

<file path=ppt/slides/_rels/slide1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1.jpg"/><Relationship Id="rId1" Type="http://schemas.openxmlformats.org/officeDocument/2006/relationships/slideLayout" Target="../slideLayouts/slideLayout7.xml"/></Relationships>
</file>

<file path=ppt/slides/_rels/slide1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2.jpg"/><Relationship Id="rId1" Type="http://schemas.openxmlformats.org/officeDocument/2006/relationships/slideLayout" Target="../slideLayouts/slideLayout7.xml"/></Relationships>
</file>

<file path=ppt/slides/_rels/slide1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3.jpg"/><Relationship Id="rId1" Type="http://schemas.openxmlformats.org/officeDocument/2006/relationships/slideLayout" Target="../slideLayouts/slideLayout7.xml"/></Relationships>
</file>

<file path=ppt/slides/_rels/slide1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4.jpg"/><Relationship Id="rId1" Type="http://schemas.openxmlformats.org/officeDocument/2006/relationships/slideLayout" Target="../slideLayouts/slideLayout7.xml"/></Relationships>
</file>

<file path=ppt/slides/_rels/slide1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5.jpg"/><Relationship Id="rId1" Type="http://schemas.openxmlformats.org/officeDocument/2006/relationships/slideLayout" Target="../slideLayouts/slideLayout7.xml"/></Relationships>
</file>

<file path=ppt/slides/_rels/slide1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6.jpg"/><Relationship Id="rId1" Type="http://schemas.openxmlformats.org/officeDocument/2006/relationships/slideLayout" Target="../slideLayouts/slideLayout7.xml"/></Relationships>
</file>

<file path=ppt/slides/_rels/slide1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7.jpg"/><Relationship Id="rId1" Type="http://schemas.openxmlformats.org/officeDocument/2006/relationships/slideLayout" Target="../slideLayouts/slideLayout7.xml"/></Relationships>
</file>

<file path=ppt/slides/_rels/slide1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8.jpg"/><Relationship Id="rId1" Type="http://schemas.openxmlformats.org/officeDocument/2006/relationships/slideLayout" Target="../slideLayouts/slideLayout7.xml"/></Relationships>
</file>

<file path=ppt/slides/_rels/slide1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9.jpg"/><Relationship Id="rId1" Type="http://schemas.openxmlformats.org/officeDocument/2006/relationships/slideLayout" Target="../slideLayouts/slideLayout7.xml"/></Relationships>
</file>

<file path=ppt/slides/_rels/slide1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0.jpg"/><Relationship Id="rId1" Type="http://schemas.openxmlformats.org/officeDocument/2006/relationships/slideLayout" Target="../slideLayouts/slideLayout7.xml"/></Relationships>
</file>

<file path=ppt/slides/_rels/slide1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1.jpg"/><Relationship Id="rId1" Type="http://schemas.openxmlformats.org/officeDocument/2006/relationships/slideLayout" Target="../slideLayouts/slideLayout7.xml"/></Relationships>
</file>

<file path=ppt/slides/_rels/slide2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2.jpg"/><Relationship Id="rId1" Type="http://schemas.openxmlformats.org/officeDocument/2006/relationships/slideLayout" Target="../slideLayouts/slideLayout7.xml"/></Relationships>
</file>

<file path=ppt/slides/_rels/slide2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3.jpg"/><Relationship Id="rId1" Type="http://schemas.openxmlformats.org/officeDocument/2006/relationships/slideLayout" Target="../slideLayouts/slideLayout7.xml"/></Relationships>
</file>

<file path=ppt/slides/_rels/slide2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5.jpg"/><Relationship Id="rId2" Type="http://schemas.openxmlformats.org/officeDocument/2006/relationships/image" Target="../media/image204.jpg"/><Relationship Id="rId1" Type="http://schemas.openxmlformats.org/officeDocument/2006/relationships/slideLayout" Target="../slideLayouts/slideLayout7.xml"/></Relationships>
</file>

<file path=ppt/slides/_rels/slide2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6.jpg"/><Relationship Id="rId1" Type="http://schemas.openxmlformats.org/officeDocument/2006/relationships/slideLayout" Target="../slideLayouts/slideLayout7.xml"/></Relationships>
</file>

<file path=ppt/slides/_rels/slide2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7.jpg"/><Relationship Id="rId1" Type="http://schemas.openxmlformats.org/officeDocument/2006/relationships/slideLayout" Target="../slideLayouts/slideLayout7.xml"/></Relationships>
</file>

<file path=ppt/slides/_rels/slide2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8.jpg"/><Relationship Id="rId1" Type="http://schemas.openxmlformats.org/officeDocument/2006/relationships/slideLayout" Target="../slideLayouts/slideLayout7.xml"/></Relationships>
</file>

<file path=ppt/slides/_rels/slide2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9.jpg"/><Relationship Id="rId1" Type="http://schemas.openxmlformats.org/officeDocument/2006/relationships/slideLayout" Target="../slideLayouts/slideLayout7.xml"/></Relationships>
</file>

<file path=ppt/slides/_rels/slide2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0.jpg"/><Relationship Id="rId1" Type="http://schemas.openxmlformats.org/officeDocument/2006/relationships/slideLayout" Target="../slideLayouts/slideLayout7.xml"/></Relationships>
</file>

<file path=ppt/slides/_rels/slide2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1.jpg"/><Relationship Id="rId1" Type="http://schemas.openxmlformats.org/officeDocument/2006/relationships/slideLayout" Target="../slideLayouts/slideLayout7.xml"/></Relationships>
</file>

<file path=ppt/slides/_rels/slide2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2.jpg"/><Relationship Id="rId1" Type="http://schemas.openxmlformats.org/officeDocument/2006/relationships/slideLayout" Target="../slideLayouts/slideLayout7.xml"/></Relationships>
</file>

<file path=ppt/slides/_rels/slide2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3.jpg"/><Relationship Id="rId1" Type="http://schemas.openxmlformats.org/officeDocument/2006/relationships/slideLayout" Target="../slideLayouts/slideLayout7.xml"/></Relationships>
</file>

<file path=ppt/slides/_rels/slide2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4.jpg"/><Relationship Id="rId1" Type="http://schemas.openxmlformats.org/officeDocument/2006/relationships/slideLayout" Target="../slideLayouts/slideLayout7.xml"/></Relationships>
</file>

<file path=ppt/slides/_rels/slide2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5.jpg"/><Relationship Id="rId1" Type="http://schemas.openxmlformats.org/officeDocument/2006/relationships/slideLayout" Target="../slideLayouts/slideLayout7.xml"/></Relationships>
</file>

<file path=ppt/slides/_rels/slide2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6.jpg"/><Relationship Id="rId1" Type="http://schemas.openxmlformats.org/officeDocument/2006/relationships/slideLayout" Target="../slideLayouts/slideLayout7.xml"/></Relationships>
</file>

<file path=ppt/slides/_rels/slide2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7.png"/><Relationship Id="rId1" Type="http://schemas.openxmlformats.org/officeDocument/2006/relationships/slideLayout" Target="../slideLayouts/slideLayout7.xml"/></Relationships>
</file>

<file path=ppt/slides/_rels/slide2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8.png"/><Relationship Id="rId1" Type="http://schemas.openxmlformats.org/officeDocument/2006/relationships/slideLayout" Target="../slideLayouts/slideLayout7.xml"/></Relationships>
</file>

<file path=ppt/slides/_rels/slide2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9.jpg"/><Relationship Id="rId1" Type="http://schemas.openxmlformats.org/officeDocument/2006/relationships/slideLayout" Target="../slideLayouts/slideLayout7.xml"/></Relationships>
</file>

<file path=ppt/slides/_rels/slide2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0.png"/><Relationship Id="rId1" Type="http://schemas.openxmlformats.org/officeDocument/2006/relationships/slideLayout" Target="../slideLayouts/slideLayout7.xml"/></Relationships>
</file>

<file path=ppt/slides/_rels/slide2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1.png"/><Relationship Id="rId1" Type="http://schemas.openxmlformats.org/officeDocument/2006/relationships/slideLayout" Target="../slideLayouts/slideLayout7.xml"/></Relationships>
</file>

<file path=ppt/slides/_rels/slide2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2.jpg"/><Relationship Id="rId1" Type="http://schemas.openxmlformats.org/officeDocument/2006/relationships/slideLayout" Target="../slideLayouts/slideLayout7.xml"/></Relationships>
</file>

<file path=ppt/slides/_rels/slide2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3.png"/><Relationship Id="rId1" Type="http://schemas.openxmlformats.org/officeDocument/2006/relationships/slideLayout" Target="../slideLayouts/slideLayout7.xml"/></Relationships>
</file>

<file path=ppt/slides/_rels/slide2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4.png"/><Relationship Id="rId1" Type="http://schemas.openxmlformats.org/officeDocument/2006/relationships/slideLayout" Target="../slideLayouts/slideLayout7.xml"/></Relationships>
</file>

<file path=ppt/slides/_rels/slide2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5.png"/><Relationship Id="rId1" Type="http://schemas.openxmlformats.org/officeDocument/2006/relationships/slideLayout" Target="../slideLayouts/slideLayout7.xml"/></Relationships>
</file>

<file path=ppt/slides/_rels/slide2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6.png"/><Relationship Id="rId1" Type="http://schemas.openxmlformats.org/officeDocument/2006/relationships/slideLayout" Target="../slideLayouts/slideLayout7.xml"/></Relationships>
</file>

<file path=ppt/slides/_rels/slide2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7.jpg"/><Relationship Id="rId1" Type="http://schemas.openxmlformats.org/officeDocument/2006/relationships/slideLayout" Target="../slideLayouts/slideLayout7.xml"/></Relationships>
</file>

<file path=ppt/slides/_rels/slide2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8.jpg"/><Relationship Id="rId1" Type="http://schemas.openxmlformats.org/officeDocument/2006/relationships/slideLayout" Target="../slideLayouts/slideLayout7.xml"/></Relationships>
</file>

<file path=ppt/slides/_rels/slide2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9.png"/><Relationship Id="rId1" Type="http://schemas.openxmlformats.org/officeDocument/2006/relationships/slideLayout" Target="../slideLayouts/slideLayout7.xml"/></Relationships>
</file>

<file path=ppt/slides/_rels/slide2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0.png"/><Relationship Id="rId1" Type="http://schemas.openxmlformats.org/officeDocument/2006/relationships/slideLayout" Target="../slideLayouts/slideLayout7.xml"/></Relationships>
</file>

<file path=ppt/slides/_rels/slide2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1.jpg"/><Relationship Id="rId1" Type="http://schemas.openxmlformats.org/officeDocument/2006/relationships/slideLayout" Target="../slideLayouts/slideLayout7.xml"/></Relationships>
</file>

<file path=ppt/slides/_rels/slide2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2.png"/><Relationship Id="rId1" Type="http://schemas.openxmlformats.org/officeDocument/2006/relationships/slideLayout" Target="../slideLayouts/slideLayout7.xml"/></Relationships>
</file>

<file path=ppt/slides/_rels/slide2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3.jpg"/><Relationship Id="rId1" Type="http://schemas.openxmlformats.org/officeDocument/2006/relationships/slideLayout" Target="../slideLayouts/slideLayout7.xml"/></Relationships>
</file>

<file path=ppt/slides/_rels/slide2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4.jpg"/><Relationship Id="rId1" Type="http://schemas.openxmlformats.org/officeDocument/2006/relationships/slideLayout" Target="../slideLayouts/slideLayout7.xml"/></Relationships>
</file>

<file path=ppt/slides/_rels/slide2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5.jpg"/><Relationship Id="rId1" Type="http://schemas.openxmlformats.org/officeDocument/2006/relationships/slideLayout" Target="../slideLayouts/slideLayout7.xml"/></Relationships>
</file>

<file path=ppt/slides/_rels/slide2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6.jpg"/><Relationship Id="rId1" Type="http://schemas.openxmlformats.org/officeDocument/2006/relationships/slideLayout" Target="../slideLayouts/slideLayout7.xml"/></Relationships>
</file>

<file path=ppt/slides/_rels/slide2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8.jpg"/><Relationship Id="rId2" Type="http://schemas.openxmlformats.org/officeDocument/2006/relationships/image" Target="../media/image237.jpg"/><Relationship Id="rId1" Type="http://schemas.openxmlformats.org/officeDocument/2006/relationships/slideLayout" Target="../slideLayouts/slideLayout7.xml"/></Relationships>
</file>

<file path=ppt/slides/_rels/slide2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9.jpg"/><Relationship Id="rId1" Type="http://schemas.openxmlformats.org/officeDocument/2006/relationships/slideLayout" Target="../slideLayouts/slideLayout7.xml"/></Relationships>
</file>

<file path=ppt/slides/_rels/slide2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0.jpg"/><Relationship Id="rId1" Type="http://schemas.openxmlformats.org/officeDocument/2006/relationships/slideLayout" Target="../slideLayouts/slideLayout7.xml"/></Relationships>
</file>

<file path=ppt/slides/_rels/slide2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1.jpg"/><Relationship Id="rId1" Type="http://schemas.openxmlformats.org/officeDocument/2006/relationships/slideLayout" Target="../slideLayouts/slideLayout7.xml"/></Relationships>
</file>

<file path=ppt/slides/_rels/slide2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2.jpg"/><Relationship Id="rId1" Type="http://schemas.openxmlformats.org/officeDocument/2006/relationships/slideLayout" Target="../slideLayouts/slideLayout7.xml"/></Relationships>
</file>

<file path=ppt/slides/_rels/slide2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3.jpg"/><Relationship Id="rId1" Type="http://schemas.openxmlformats.org/officeDocument/2006/relationships/slideLayout" Target="../slideLayouts/slideLayout7.xml"/></Relationships>
</file>

<file path=ppt/slides/_rels/slide2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5.jpg"/><Relationship Id="rId2" Type="http://schemas.openxmlformats.org/officeDocument/2006/relationships/image" Target="../media/image244.jpg"/><Relationship Id="rId1" Type="http://schemas.openxmlformats.org/officeDocument/2006/relationships/slideLayout" Target="../slideLayouts/slideLayout7.xml"/></Relationships>
</file>

<file path=ppt/slides/_rels/slide2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6.jpg"/><Relationship Id="rId1" Type="http://schemas.openxmlformats.org/officeDocument/2006/relationships/slideLayout" Target="../slideLayouts/slideLayout7.xml"/></Relationships>
</file>

<file path=ppt/slides/_rels/slide2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7.jpg"/><Relationship Id="rId1" Type="http://schemas.openxmlformats.org/officeDocument/2006/relationships/slideLayout" Target="../slideLayouts/slideLayout7.xml"/></Relationships>
</file>

<file path=ppt/slides/_rels/slide2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8.jpg"/><Relationship Id="rId1" Type="http://schemas.openxmlformats.org/officeDocument/2006/relationships/slideLayout" Target="../slideLayouts/slideLayout7.xml"/></Relationships>
</file>

<file path=ppt/slides/_rels/slide2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9.jpg"/><Relationship Id="rId1" Type="http://schemas.openxmlformats.org/officeDocument/2006/relationships/slideLayout" Target="../slideLayouts/slideLayout7.xml"/></Relationships>
</file>

<file path=ppt/slides/_rels/slide2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0.jpg"/><Relationship Id="rId1" Type="http://schemas.openxmlformats.org/officeDocument/2006/relationships/slideLayout" Target="../slideLayouts/slideLayout7.xml"/></Relationships>
</file>

<file path=ppt/slides/_rels/slide2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1.jpg"/><Relationship Id="rId1" Type="http://schemas.openxmlformats.org/officeDocument/2006/relationships/slideLayout" Target="../slideLayouts/slideLayout7.xml"/></Relationships>
</file>

<file path=ppt/slides/_rels/slide2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2.jpg"/><Relationship Id="rId1" Type="http://schemas.openxmlformats.org/officeDocument/2006/relationships/slideLayout" Target="../slideLayouts/slideLayout7.xml"/></Relationships>
</file>

<file path=ppt/slides/_rels/slide2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3.jpg"/><Relationship Id="rId1" Type="http://schemas.openxmlformats.org/officeDocument/2006/relationships/slideLayout" Target="../slideLayouts/slideLayout7.xml"/></Relationships>
</file>

<file path=ppt/slides/_rels/slide2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4.jpg"/><Relationship Id="rId1" Type="http://schemas.openxmlformats.org/officeDocument/2006/relationships/slideLayout" Target="../slideLayouts/slideLayout7.xml"/></Relationships>
</file>

<file path=ppt/slides/_rels/slide2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5.jpg"/><Relationship Id="rId1" Type="http://schemas.openxmlformats.org/officeDocument/2006/relationships/slideLayout" Target="../slideLayouts/slideLayout7.xml"/></Relationships>
</file>

<file path=ppt/slides/_rels/slide2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7.png"/><Relationship Id="rId2" Type="http://schemas.openxmlformats.org/officeDocument/2006/relationships/image" Target="../media/image256.jpg"/><Relationship Id="rId1" Type="http://schemas.openxmlformats.org/officeDocument/2006/relationships/slideLayout" Target="../slideLayouts/slideLayout7.xml"/></Relationships>
</file>

<file path=ppt/slides/_rels/slide2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8.jpg"/><Relationship Id="rId1" Type="http://schemas.openxmlformats.org/officeDocument/2006/relationships/slideLayout" Target="../slideLayouts/slideLayout7.xml"/></Relationships>
</file>

<file path=ppt/slides/_rels/slide2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9.jpg"/><Relationship Id="rId1" Type="http://schemas.openxmlformats.org/officeDocument/2006/relationships/slideLayout" Target="../slideLayouts/slideLayout7.xml"/></Relationships>
</file>

<file path=ppt/slides/_rels/slide2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0.jpg"/><Relationship Id="rId1" Type="http://schemas.openxmlformats.org/officeDocument/2006/relationships/slideLayout" Target="../slideLayouts/slideLayout7.xml"/></Relationships>
</file>

<file path=ppt/slides/_rels/slide2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1.jpg"/><Relationship Id="rId1" Type="http://schemas.openxmlformats.org/officeDocument/2006/relationships/slideLayout" Target="../slideLayouts/slideLayout7.xml"/></Relationships>
</file>

<file path=ppt/slides/_rels/slide2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2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195B2-6B20-436B-9671-F2F24C8667D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y-GB" sz="15600" b="1" u="sng" dirty="0"/>
              <a:t>Uganda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67F75B-59A6-47CF-B599-FE9BBEDE76D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y-GB" sz="6000" b="1" dirty="0"/>
              <a:t>Chwefror – Mawrth 2020</a:t>
            </a:r>
          </a:p>
          <a:p>
            <a:r>
              <a:rPr lang="cy-GB" sz="6000" b="1" dirty="0"/>
              <a:t>February - March 2020</a:t>
            </a:r>
          </a:p>
        </p:txBody>
      </p:sp>
    </p:spTree>
    <p:extLst>
      <p:ext uri="{BB962C8B-B14F-4D97-AF65-F5344CB8AC3E}">
        <p14:creationId xmlns:p14="http://schemas.microsoft.com/office/powerpoint/2010/main" val="2181152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411D3F1-2BCE-4A7F-A054-D12612457D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60168"/>
            <a:ext cx="4997137" cy="546561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6A9A73E-E745-432A-8E3A-A8FF0A5D7F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987577">
            <a:off x="6472347" y="-294224"/>
            <a:ext cx="5457136" cy="7766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90434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21D910B-89A1-4ED5-80AD-4FB898CB0E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2904" y="0"/>
            <a:ext cx="8957387" cy="6858000"/>
          </a:xfrm>
          <a:prstGeom prst="rect">
            <a:avLst/>
          </a:prstGeom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2C93CE2F-4273-4621-8183-2DAEB1E6F96B}"/>
              </a:ext>
            </a:extLst>
          </p:cNvPr>
          <p:cNvSpPr/>
          <p:nvPr/>
        </p:nvSpPr>
        <p:spPr>
          <a:xfrm>
            <a:off x="3973599" y="2487923"/>
            <a:ext cx="3200656" cy="3690369"/>
          </a:xfrm>
          <a:custGeom>
            <a:avLst/>
            <a:gdLst>
              <a:gd name="connsiteX0" fmla="*/ 3199097 w 3200656"/>
              <a:gd name="connsiteY0" fmla="*/ 2440337 h 3690369"/>
              <a:gd name="connsiteX1" fmla="*/ 3187222 w 3200656"/>
              <a:gd name="connsiteY1" fmla="*/ 2499713 h 3690369"/>
              <a:gd name="connsiteX2" fmla="*/ 3115970 w 3200656"/>
              <a:gd name="connsiteY2" fmla="*/ 2547215 h 3690369"/>
              <a:gd name="connsiteX3" fmla="*/ 3092219 w 3200656"/>
              <a:gd name="connsiteY3" fmla="*/ 2582841 h 3690369"/>
              <a:gd name="connsiteX4" fmla="*/ 3056593 w 3200656"/>
              <a:gd name="connsiteY4" fmla="*/ 2594716 h 3690369"/>
              <a:gd name="connsiteX5" fmla="*/ 3020967 w 3200656"/>
              <a:gd name="connsiteY5" fmla="*/ 2618467 h 3690369"/>
              <a:gd name="connsiteX6" fmla="*/ 2973466 w 3200656"/>
              <a:gd name="connsiteY6" fmla="*/ 2606591 h 3690369"/>
              <a:gd name="connsiteX7" fmla="*/ 2973466 w 3200656"/>
              <a:gd name="connsiteY7" fmla="*/ 2523464 h 3690369"/>
              <a:gd name="connsiteX8" fmla="*/ 3044718 w 3200656"/>
              <a:gd name="connsiteY8" fmla="*/ 2499713 h 3690369"/>
              <a:gd name="connsiteX9" fmla="*/ 3080344 w 3200656"/>
              <a:gd name="connsiteY9" fmla="*/ 2487838 h 3690369"/>
              <a:gd name="connsiteX10" fmla="*/ 3104095 w 3200656"/>
              <a:gd name="connsiteY10" fmla="*/ 2452212 h 3690369"/>
              <a:gd name="connsiteX11" fmla="*/ 3151596 w 3200656"/>
              <a:gd name="connsiteY11" fmla="*/ 2345334 h 3690369"/>
              <a:gd name="connsiteX12" fmla="*/ 3175346 w 3200656"/>
              <a:gd name="connsiteY12" fmla="*/ 2274082 h 3690369"/>
              <a:gd name="connsiteX13" fmla="*/ 3199097 w 3200656"/>
              <a:gd name="connsiteY13" fmla="*/ 2095952 h 3690369"/>
              <a:gd name="connsiteX14" fmla="*/ 3187222 w 3200656"/>
              <a:gd name="connsiteY14" fmla="*/ 1704067 h 3690369"/>
              <a:gd name="connsiteX15" fmla="*/ 3163471 w 3200656"/>
              <a:gd name="connsiteY15" fmla="*/ 1632815 h 3690369"/>
              <a:gd name="connsiteX16" fmla="*/ 3151596 w 3200656"/>
              <a:gd name="connsiteY16" fmla="*/ 1597189 h 3690369"/>
              <a:gd name="connsiteX17" fmla="*/ 3115970 w 3200656"/>
              <a:gd name="connsiteY17" fmla="*/ 1490311 h 3690369"/>
              <a:gd name="connsiteX18" fmla="*/ 3104095 w 3200656"/>
              <a:gd name="connsiteY18" fmla="*/ 1454685 h 3690369"/>
              <a:gd name="connsiteX19" fmla="*/ 3080344 w 3200656"/>
              <a:gd name="connsiteY19" fmla="*/ 1419059 h 3690369"/>
              <a:gd name="connsiteX20" fmla="*/ 3032843 w 3200656"/>
              <a:gd name="connsiteY20" fmla="*/ 1359682 h 3690369"/>
              <a:gd name="connsiteX21" fmla="*/ 3009092 w 3200656"/>
              <a:gd name="connsiteY21" fmla="*/ 1288430 h 3690369"/>
              <a:gd name="connsiteX22" fmla="*/ 2961591 w 3200656"/>
              <a:gd name="connsiteY22" fmla="*/ 1145926 h 3690369"/>
              <a:gd name="connsiteX23" fmla="*/ 2949715 w 3200656"/>
              <a:gd name="connsiteY23" fmla="*/ 1110300 h 3690369"/>
              <a:gd name="connsiteX24" fmla="*/ 2937840 w 3200656"/>
              <a:gd name="connsiteY24" fmla="*/ 1074674 h 3690369"/>
              <a:gd name="connsiteX25" fmla="*/ 2902214 w 3200656"/>
              <a:gd name="connsiteY25" fmla="*/ 1050924 h 3690369"/>
              <a:gd name="connsiteX26" fmla="*/ 2878463 w 3200656"/>
              <a:gd name="connsiteY26" fmla="*/ 1015298 h 3690369"/>
              <a:gd name="connsiteX27" fmla="*/ 2842837 w 3200656"/>
              <a:gd name="connsiteY27" fmla="*/ 991547 h 3690369"/>
              <a:gd name="connsiteX28" fmla="*/ 2830962 w 3200656"/>
              <a:gd name="connsiteY28" fmla="*/ 955921 h 3690369"/>
              <a:gd name="connsiteX29" fmla="*/ 2771585 w 3200656"/>
              <a:gd name="connsiteY29" fmla="*/ 896545 h 3690369"/>
              <a:gd name="connsiteX30" fmla="*/ 2724084 w 3200656"/>
              <a:gd name="connsiteY30" fmla="*/ 825293 h 3690369"/>
              <a:gd name="connsiteX31" fmla="*/ 2700333 w 3200656"/>
              <a:gd name="connsiteY31" fmla="*/ 789667 h 3690369"/>
              <a:gd name="connsiteX32" fmla="*/ 2652832 w 3200656"/>
              <a:gd name="connsiteY32" fmla="*/ 730290 h 3690369"/>
              <a:gd name="connsiteX33" fmla="*/ 2640957 w 3200656"/>
              <a:gd name="connsiteY33" fmla="*/ 694664 h 3690369"/>
              <a:gd name="connsiteX34" fmla="*/ 2605331 w 3200656"/>
              <a:gd name="connsiteY34" fmla="*/ 670913 h 3690369"/>
              <a:gd name="connsiteX35" fmla="*/ 2260946 w 3200656"/>
              <a:gd name="connsiteY35" fmla="*/ 635287 h 3690369"/>
              <a:gd name="connsiteX36" fmla="*/ 2189695 w 3200656"/>
              <a:gd name="connsiteY36" fmla="*/ 599661 h 3690369"/>
              <a:gd name="connsiteX37" fmla="*/ 2165944 w 3200656"/>
              <a:gd name="connsiteY37" fmla="*/ 564035 h 3690369"/>
              <a:gd name="connsiteX38" fmla="*/ 2165944 w 3200656"/>
              <a:gd name="connsiteY38" fmla="*/ 397781 h 3690369"/>
              <a:gd name="connsiteX39" fmla="*/ 2177819 w 3200656"/>
              <a:gd name="connsiteY39" fmla="*/ 350280 h 3690369"/>
              <a:gd name="connsiteX40" fmla="*/ 2201570 w 3200656"/>
              <a:gd name="connsiteY40" fmla="*/ 279028 h 3690369"/>
              <a:gd name="connsiteX41" fmla="*/ 2213445 w 3200656"/>
              <a:gd name="connsiteY41" fmla="*/ 243402 h 3690369"/>
              <a:gd name="connsiteX42" fmla="*/ 2237196 w 3200656"/>
              <a:gd name="connsiteY42" fmla="*/ 207776 h 3690369"/>
              <a:gd name="connsiteX43" fmla="*/ 2249071 w 3200656"/>
              <a:gd name="connsiteY43" fmla="*/ 172150 h 3690369"/>
              <a:gd name="connsiteX44" fmla="*/ 2272822 w 3200656"/>
              <a:gd name="connsiteY44" fmla="*/ 136524 h 3690369"/>
              <a:gd name="connsiteX45" fmla="*/ 2296572 w 3200656"/>
              <a:gd name="connsiteY45" fmla="*/ 65272 h 3690369"/>
              <a:gd name="connsiteX46" fmla="*/ 2308448 w 3200656"/>
              <a:gd name="connsiteY46" fmla="*/ 29646 h 3690369"/>
              <a:gd name="connsiteX47" fmla="*/ 2035315 w 3200656"/>
              <a:gd name="connsiteY47" fmla="*/ 29646 h 3690369"/>
              <a:gd name="connsiteX48" fmla="*/ 1999689 w 3200656"/>
              <a:gd name="connsiteY48" fmla="*/ 148399 h 3690369"/>
              <a:gd name="connsiteX49" fmla="*/ 1987814 w 3200656"/>
              <a:gd name="connsiteY49" fmla="*/ 184025 h 3690369"/>
              <a:gd name="connsiteX50" fmla="*/ 1940313 w 3200656"/>
              <a:gd name="connsiteY50" fmla="*/ 255277 h 3690369"/>
              <a:gd name="connsiteX51" fmla="*/ 1904687 w 3200656"/>
              <a:gd name="connsiteY51" fmla="*/ 362155 h 3690369"/>
              <a:gd name="connsiteX52" fmla="*/ 1869061 w 3200656"/>
              <a:gd name="connsiteY52" fmla="*/ 469033 h 3690369"/>
              <a:gd name="connsiteX53" fmla="*/ 1857185 w 3200656"/>
              <a:gd name="connsiteY53" fmla="*/ 504659 h 3690369"/>
              <a:gd name="connsiteX54" fmla="*/ 1833435 w 3200656"/>
              <a:gd name="connsiteY54" fmla="*/ 540285 h 3690369"/>
              <a:gd name="connsiteX55" fmla="*/ 1774058 w 3200656"/>
              <a:gd name="connsiteY55" fmla="*/ 611537 h 3690369"/>
              <a:gd name="connsiteX56" fmla="*/ 1762183 w 3200656"/>
              <a:gd name="connsiteY56" fmla="*/ 647163 h 3690369"/>
              <a:gd name="connsiteX57" fmla="*/ 1702806 w 3200656"/>
              <a:gd name="connsiteY57" fmla="*/ 718415 h 3690369"/>
              <a:gd name="connsiteX58" fmla="*/ 1679056 w 3200656"/>
              <a:gd name="connsiteY58" fmla="*/ 765916 h 3690369"/>
              <a:gd name="connsiteX59" fmla="*/ 1643430 w 3200656"/>
              <a:gd name="connsiteY59" fmla="*/ 789667 h 3690369"/>
              <a:gd name="connsiteX60" fmla="*/ 1595928 w 3200656"/>
              <a:gd name="connsiteY60" fmla="*/ 849043 h 3690369"/>
              <a:gd name="connsiteX61" fmla="*/ 1548427 w 3200656"/>
              <a:gd name="connsiteY61" fmla="*/ 920295 h 3690369"/>
              <a:gd name="connsiteX62" fmla="*/ 1536552 w 3200656"/>
              <a:gd name="connsiteY62" fmla="*/ 955921 h 3690369"/>
              <a:gd name="connsiteX63" fmla="*/ 1500926 w 3200656"/>
              <a:gd name="connsiteY63" fmla="*/ 979672 h 3690369"/>
              <a:gd name="connsiteX64" fmla="*/ 1453424 w 3200656"/>
              <a:gd name="connsiteY64" fmla="*/ 1086550 h 3690369"/>
              <a:gd name="connsiteX65" fmla="*/ 1417798 w 3200656"/>
              <a:gd name="connsiteY65" fmla="*/ 1157802 h 3690369"/>
              <a:gd name="connsiteX66" fmla="*/ 1394048 w 3200656"/>
              <a:gd name="connsiteY66" fmla="*/ 1205303 h 3690369"/>
              <a:gd name="connsiteX67" fmla="*/ 1382172 w 3200656"/>
              <a:gd name="connsiteY67" fmla="*/ 1240929 h 3690369"/>
              <a:gd name="connsiteX68" fmla="*/ 1358422 w 3200656"/>
              <a:gd name="connsiteY68" fmla="*/ 1276555 h 3690369"/>
              <a:gd name="connsiteX69" fmla="*/ 1346546 w 3200656"/>
              <a:gd name="connsiteY69" fmla="*/ 1324056 h 3690369"/>
              <a:gd name="connsiteX70" fmla="*/ 1299045 w 3200656"/>
              <a:gd name="connsiteY70" fmla="*/ 1395308 h 3690369"/>
              <a:gd name="connsiteX71" fmla="*/ 1275295 w 3200656"/>
              <a:gd name="connsiteY71" fmla="*/ 1430934 h 3690369"/>
              <a:gd name="connsiteX72" fmla="*/ 1251544 w 3200656"/>
              <a:gd name="connsiteY72" fmla="*/ 1478435 h 3690369"/>
              <a:gd name="connsiteX73" fmla="*/ 1227793 w 3200656"/>
              <a:gd name="connsiteY73" fmla="*/ 1549687 h 3690369"/>
              <a:gd name="connsiteX74" fmla="*/ 1180292 w 3200656"/>
              <a:gd name="connsiteY74" fmla="*/ 1620939 h 3690369"/>
              <a:gd name="connsiteX75" fmla="*/ 1156541 w 3200656"/>
              <a:gd name="connsiteY75" fmla="*/ 1656565 h 3690369"/>
              <a:gd name="connsiteX76" fmla="*/ 1132791 w 3200656"/>
              <a:gd name="connsiteY76" fmla="*/ 1692191 h 3690369"/>
              <a:gd name="connsiteX77" fmla="*/ 1097165 w 3200656"/>
              <a:gd name="connsiteY77" fmla="*/ 1704067 h 3690369"/>
              <a:gd name="connsiteX78" fmla="*/ 1025913 w 3200656"/>
              <a:gd name="connsiteY78" fmla="*/ 1775319 h 3690369"/>
              <a:gd name="connsiteX79" fmla="*/ 990287 w 3200656"/>
              <a:gd name="connsiteY79" fmla="*/ 1810945 h 3690369"/>
              <a:gd name="connsiteX80" fmla="*/ 942785 w 3200656"/>
              <a:gd name="connsiteY80" fmla="*/ 1882196 h 3690369"/>
              <a:gd name="connsiteX81" fmla="*/ 871533 w 3200656"/>
              <a:gd name="connsiteY81" fmla="*/ 1917822 h 3690369"/>
              <a:gd name="connsiteX82" fmla="*/ 800282 w 3200656"/>
              <a:gd name="connsiteY82" fmla="*/ 1953448 h 3690369"/>
              <a:gd name="connsiteX83" fmla="*/ 693404 w 3200656"/>
              <a:gd name="connsiteY83" fmla="*/ 2048451 h 3690369"/>
              <a:gd name="connsiteX84" fmla="*/ 657778 w 3200656"/>
              <a:gd name="connsiteY84" fmla="*/ 2119703 h 3690369"/>
              <a:gd name="connsiteX85" fmla="*/ 622152 w 3200656"/>
              <a:gd name="connsiteY85" fmla="*/ 2143454 h 3690369"/>
              <a:gd name="connsiteX86" fmla="*/ 598401 w 3200656"/>
              <a:gd name="connsiteY86" fmla="*/ 2179080 h 3690369"/>
              <a:gd name="connsiteX87" fmla="*/ 562775 w 3200656"/>
              <a:gd name="connsiteY87" fmla="*/ 2190955 h 3690369"/>
              <a:gd name="connsiteX88" fmla="*/ 550900 w 3200656"/>
              <a:gd name="connsiteY88" fmla="*/ 2226581 h 3690369"/>
              <a:gd name="connsiteX89" fmla="*/ 467772 w 3200656"/>
              <a:gd name="connsiteY89" fmla="*/ 2333459 h 3690369"/>
              <a:gd name="connsiteX90" fmla="*/ 408396 w 3200656"/>
              <a:gd name="connsiteY90" fmla="*/ 2428461 h 3690369"/>
              <a:gd name="connsiteX91" fmla="*/ 384645 w 3200656"/>
              <a:gd name="connsiteY91" fmla="*/ 2677843 h 3690369"/>
              <a:gd name="connsiteX92" fmla="*/ 360895 w 3200656"/>
              <a:gd name="connsiteY92" fmla="*/ 2784721 h 3690369"/>
              <a:gd name="connsiteX93" fmla="*/ 301518 w 3200656"/>
              <a:gd name="connsiteY93" fmla="*/ 2855973 h 3690369"/>
              <a:gd name="connsiteX94" fmla="*/ 242141 w 3200656"/>
              <a:gd name="connsiteY94" fmla="*/ 2974726 h 3690369"/>
              <a:gd name="connsiteX95" fmla="*/ 194640 w 3200656"/>
              <a:gd name="connsiteY95" fmla="*/ 3045978 h 3690369"/>
              <a:gd name="connsiteX96" fmla="*/ 159014 w 3200656"/>
              <a:gd name="connsiteY96" fmla="*/ 3069729 h 3690369"/>
              <a:gd name="connsiteX97" fmla="*/ 75887 w 3200656"/>
              <a:gd name="connsiteY97" fmla="*/ 3164732 h 3690369"/>
              <a:gd name="connsiteX98" fmla="*/ 40261 w 3200656"/>
              <a:gd name="connsiteY98" fmla="*/ 3271609 h 3690369"/>
              <a:gd name="connsiteX99" fmla="*/ 28385 w 3200656"/>
              <a:gd name="connsiteY99" fmla="*/ 3307235 h 3690369"/>
              <a:gd name="connsiteX100" fmla="*/ 4635 w 3200656"/>
              <a:gd name="connsiteY100" fmla="*/ 3402238 h 3690369"/>
              <a:gd name="connsiteX101" fmla="*/ 16510 w 3200656"/>
              <a:gd name="connsiteY101" fmla="*/ 3675371 h 3690369"/>
              <a:gd name="connsiteX102" fmla="*/ 135263 w 3200656"/>
              <a:gd name="connsiteY102" fmla="*/ 3639745 h 3690369"/>
              <a:gd name="connsiteX103" fmla="*/ 170889 w 3200656"/>
              <a:gd name="connsiteY103" fmla="*/ 3627869 h 3690369"/>
              <a:gd name="connsiteX104" fmla="*/ 194640 w 3200656"/>
              <a:gd name="connsiteY104" fmla="*/ 3592243 h 3690369"/>
              <a:gd name="connsiteX105" fmla="*/ 265892 w 3200656"/>
              <a:gd name="connsiteY105" fmla="*/ 3568493 h 3690369"/>
              <a:gd name="connsiteX106" fmla="*/ 634027 w 3200656"/>
              <a:gd name="connsiteY106" fmla="*/ 3556617 h 3690369"/>
              <a:gd name="connsiteX107" fmla="*/ 752780 w 3200656"/>
              <a:gd name="connsiteY107" fmla="*/ 3497241 h 3690369"/>
              <a:gd name="connsiteX108" fmla="*/ 788406 w 3200656"/>
              <a:gd name="connsiteY108" fmla="*/ 3473490 h 3690369"/>
              <a:gd name="connsiteX109" fmla="*/ 824032 w 3200656"/>
              <a:gd name="connsiteY109" fmla="*/ 3449739 h 3690369"/>
              <a:gd name="connsiteX110" fmla="*/ 895284 w 3200656"/>
              <a:gd name="connsiteY110" fmla="*/ 3425989 h 3690369"/>
              <a:gd name="connsiteX111" fmla="*/ 930910 w 3200656"/>
              <a:gd name="connsiteY111" fmla="*/ 3354737 h 3690369"/>
              <a:gd name="connsiteX112" fmla="*/ 966536 w 3200656"/>
              <a:gd name="connsiteY112" fmla="*/ 3319111 h 3690369"/>
              <a:gd name="connsiteX113" fmla="*/ 990287 w 3200656"/>
              <a:gd name="connsiteY113" fmla="*/ 3283485 h 3690369"/>
              <a:gd name="connsiteX114" fmla="*/ 1061539 w 3200656"/>
              <a:gd name="connsiteY114" fmla="*/ 3235983 h 3690369"/>
              <a:gd name="connsiteX115" fmla="*/ 1132791 w 3200656"/>
              <a:gd name="connsiteY115" fmla="*/ 3200358 h 3690369"/>
              <a:gd name="connsiteX116" fmla="*/ 1204043 w 3200656"/>
              <a:gd name="connsiteY116" fmla="*/ 3152856 h 3690369"/>
              <a:gd name="connsiteX117" fmla="*/ 1239669 w 3200656"/>
              <a:gd name="connsiteY117" fmla="*/ 3129106 h 3690369"/>
              <a:gd name="connsiteX118" fmla="*/ 1334671 w 3200656"/>
              <a:gd name="connsiteY118" fmla="*/ 3105355 h 3690369"/>
              <a:gd name="connsiteX119" fmla="*/ 1382172 w 3200656"/>
              <a:gd name="connsiteY119" fmla="*/ 3093480 h 3690369"/>
              <a:gd name="connsiteX120" fmla="*/ 1477175 w 3200656"/>
              <a:gd name="connsiteY120" fmla="*/ 3069729 h 3690369"/>
              <a:gd name="connsiteX121" fmla="*/ 1595928 w 3200656"/>
              <a:gd name="connsiteY121" fmla="*/ 3081604 h 3690369"/>
              <a:gd name="connsiteX122" fmla="*/ 1607804 w 3200656"/>
              <a:gd name="connsiteY122" fmla="*/ 3117230 h 3690369"/>
              <a:gd name="connsiteX123" fmla="*/ 1738432 w 3200656"/>
              <a:gd name="connsiteY123" fmla="*/ 3105355 h 3690369"/>
              <a:gd name="connsiteX124" fmla="*/ 1809684 w 3200656"/>
              <a:gd name="connsiteY124" fmla="*/ 3057854 h 3690369"/>
              <a:gd name="connsiteX125" fmla="*/ 1845310 w 3200656"/>
              <a:gd name="connsiteY125" fmla="*/ 3034103 h 3690369"/>
              <a:gd name="connsiteX126" fmla="*/ 1880936 w 3200656"/>
              <a:gd name="connsiteY126" fmla="*/ 3022228 h 3690369"/>
              <a:gd name="connsiteX127" fmla="*/ 1952188 w 3200656"/>
              <a:gd name="connsiteY127" fmla="*/ 2986602 h 3690369"/>
              <a:gd name="connsiteX128" fmla="*/ 1987814 w 3200656"/>
              <a:gd name="connsiteY128" fmla="*/ 2962851 h 3690369"/>
              <a:gd name="connsiteX129" fmla="*/ 2059066 w 3200656"/>
              <a:gd name="connsiteY129" fmla="*/ 2939100 h 3690369"/>
              <a:gd name="connsiteX130" fmla="*/ 2142193 w 3200656"/>
              <a:gd name="connsiteY130" fmla="*/ 2915350 h 3690369"/>
              <a:gd name="connsiteX131" fmla="*/ 2249071 w 3200656"/>
              <a:gd name="connsiteY131" fmla="*/ 2832222 h 3690369"/>
              <a:gd name="connsiteX132" fmla="*/ 2284697 w 3200656"/>
              <a:gd name="connsiteY132" fmla="*/ 2808472 h 3690369"/>
              <a:gd name="connsiteX133" fmla="*/ 2320323 w 3200656"/>
              <a:gd name="connsiteY133" fmla="*/ 2784721 h 3690369"/>
              <a:gd name="connsiteX134" fmla="*/ 2367824 w 3200656"/>
              <a:gd name="connsiteY134" fmla="*/ 2760971 h 3690369"/>
              <a:gd name="connsiteX135" fmla="*/ 2439076 w 3200656"/>
              <a:gd name="connsiteY135" fmla="*/ 2713469 h 3690369"/>
              <a:gd name="connsiteX136" fmla="*/ 2498453 w 3200656"/>
              <a:gd name="connsiteY136" fmla="*/ 2642217 h 3690369"/>
              <a:gd name="connsiteX137" fmla="*/ 2569705 w 3200656"/>
              <a:gd name="connsiteY137" fmla="*/ 2582841 h 3690369"/>
              <a:gd name="connsiteX138" fmla="*/ 2593456 w 3200656"/>
              <a:gd name="connsiteY138" fmla="*/ 2547215 h 3690369"/>
              <a:gd name="connsiteX139" fmla="*/ 2664707 w 3200656"/>
              <a:gd name="connsiteY139" fmla="*/ 2499713 h 3690369"/>
              <a:gd name="connsiteX140" fmla="*/ 2700333 w 3200656"/>
              <a:gd name="connsiteY140" fmla="*/ 2475963 h 3690369"/>
              <a:gd name="connsiteX141" fmla="*/ 2724084 w 3200656"/>
              <a:gd name="connsiteY141" fmla="*/ 2440337 h 3690369"/>
              <a:gd name="connsiteX142" fmla="*/ 2759710 w 3200656"/>
              <a:gd name="connsiteY142" fmla="*/ 2428461 h 3690369"/>
              <a:gd name="connsiteX143" fmla="*/ 2807211 w 3200656"/>
              <a:gd name="connsiteY143" fmla="*/ 2380960 h 3690369"/>
              <a:gd name="connsiteX144" fmla="*/ 2890339 w 3200656"/>
              <a:gd name="connsiteY144" fmla="*/ 2309708 h 3690369"/>
              <a:gd name="connsiteX145" fmla="*/ 2949715 w 3200656"/>
              <a:gd name="connsiteY145" fmla="*/ 2238456 h 3690369"/>
              <a:gd name="connsiteX146" fmla="*/ 3056593 w 3200656"/>
              <a:gd name="connsiteY146" fmla="*/ 2179080 h 3690369"/>
              <a:gd name="connsiteX147" fmla="*/ 3115970 w 3200656"/>
              <a:gd name="connsiteY147" fmla="*/ 2190955 h 3690369"/>
              <a:gd name="connsiteX148" fmla="*/ 3151596 w 3200656"/>
              <a:gd name="connsiteY148" fmla="*/ 2202830 h 3690369"/>
              <a:gd name="connsiteX149" fmla="*/ 3163471 w 3200656"/>
              <a:gd name="connsiteY149" fmla="*/ 2238456 h 3690369"/>
              <a:gd name="connsiteX150" fmla="*/ 3199097 w 3200656"/>
              <a:gd name="connsiteY150" fmla="*/ 2440337 h 36903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3200656" h="3690369">
                <a:moveTo>
                  <a:pt x="3199097" y="2440337"/>
                </a:moveTo>
                <a:cubicBezTo>
                  <a:pt x="3203055" y="2483880"/>
                  <a:pt x="3199614" y="2483781"/>
                  <a:pt x="3187222" y="2499713"/>
                </a:cubicBezTo>
                <a:cubicBezTo>
                  <a:pt x="3169697" y="2522245"/>
                  <a:pt x="3115970" y="2547215"/>
                  <a:pt x="3115970" y="2547215"/>
                </a:cubicBezTo>
                <a:cubicBezTo>
                  <a:pt x="3108053" y="2559090"/>
                  <a:pt x="3103364" y="2573925"/>
                  <a:pt x="3092219" y="2582841"/>
                </a:cubicBezTo>
                <a:cubicBezTo>
                  <a:pt x="3082444" y="2590661"/>
                  <a:pt x="3067789" y="2589118"/>
                  <a:pt x="3056593" y="2594716"/>
                </a:cubicBezTo>
                <a:cubicBezTo>
                  <a:pt x="3043827" y="2601099"/>
                  <a:pt x="3032842" y="2610550"/>
                  <a:pt x="3020967" y="2618467"/>
                </a:cubicBezTo>
                <a:cubicBezTo>
                  <a:pt x="3005133" y="2614508"/>
                  <a:pt x="2986210" y="2616787"/>
                  <a:pt x="2973466" y="2606591"/>
                </a:cubicBezTo>
                <a:cubicBezTo>
                  <a:pt x="2955503" y="2592220"/>
                  <a:pt x="2959764" y="2535208"/>
                  <a:pt x="2973466" y="2523464"/>
                </a:cubicBezTo>
                <a:cubicBezTo>
                  <a:pt x="2992474" y="2507171"/>
                  <a:pt x="3020967" y="2507630"/>
                  <a:pt x="3044718" y="2499713"/>
                </a:cubicBezTo>
                <a:lnTo>
                  <a:pt x="3080344" y="2487838"/>
                </a:lnTo>
                <a:cubicBezTo>
                  <a:pt x="3088261" y="2475963"/>
                  <a:pt x="3098298" y="2465254"/>
                  <a:pt x="3104095" y="2452212"/>
                </a:cubicBezTo>
                <a:cubicBezTo>
                  <a:pt x="3160623" y="2325024"/>
                  <a:pt x="3097844" y="2425960"/>
                  <a:pt x="3151596" y="2345334"/>
                </a:cubicBezTo>
                <a:cubicBezTo>
                  <a:pt x="3159513" y="2321583"/>
                  <a:pt x="3173079" y="2299015"/>
                  <a:pt x="3175346" y="2274082"/>
                </a:cubicBezTo>
                <a:cubicBezTo>
                  <a:pt x="3188700" y="2127200"/>
                  <a:pt x="3176618" y="2185871"/>
                  <a:pt x="3199097" y="2095952"/>
                </a:cubicBezTo>
                <a:cubicBezTo>
                  <a:pt x="3195139" y="1965324"/>
                  <a:pt x="3197245" y="1834370"/>
                  <a:pt x="3187222" y="1704067"/>
                </a:cubicBezTo>
                <a:cubicBezTo>
                  <a:pt x="3185302" y="1679105"/>
                  <a:pt x="3171388" y="1656566"/>
                  <a:pt x="3163471" y="1632815"/>
                </a:cubicBezTo>
                <a:lnTo>
                  <a:pt x="3151596" y="1597189"/>
                </a:lnTo>
                <a:lnTo>
                  <a:pt x="3115970" y="1490311"/>
                </a:lnTo>
                <a:cubicBezTo>
                  <a:pt x="3112012" y="1478436"/>
                  <a:pt x="3111039" y="1465100"/>
                  <a:pt x="3104095" y="1454685"/>
                </a:cubicBezTo>
                <a:lnTo>
                  <a:pt x="3080344" y="1419059"/>
                </a:lnTo>
                <a:cubicBezTo>
                  <a:pt x="3037037" y="1289136"/>
                  <a:pt x="3109576" y="1482455"/>
                  <a:pt x="3032843" y="1359682"/>
                </a:cubicBezTo>
                <a:cubicBezTo>
                  <a:pt x="3019574" y="1338452"/>
                  <a:pt x="3017009" y="1312181"/>
                  <a:pt x="3009092" y="1288430"/>
                </a:cubicBezTo>
                <a:lnTo>
                  <a:pt x="2961591" y="1145926"/>
                </a:lnTo>
                <a:lnTo>
                  <a:pt x="2949715" y="1110300"/>
                </a:lnTo>
                <a:cubicBezTo>
                  <a:pt x="2945757" y="1098425"/>
                  <a:pt x="2948255" y="1081617"/>
                  <a:pt x="2937840" y="1074674"/>
                </a:cubicBezTo>
                <a:lnTo>
                  <a:pt x="2902214" y="1050924"/>
                </a:lnTo>
                <a:cubicBezTo>
                  <a:pt x="2894297" y="1039049"/>
                  <a:pt x="2888555" y="1025390"/>
                  <a:pt x="2878463" y="1015298"/>
                </a:cubicBezTo>
                <a:cubicBezTo>
                  <a:pt x="2868371" y="1005206"/>
                  <a:pt x="2851753" y="1002692"/>
                  <a:pt x="2842837" y="991547"/>
                </a:cubicBezTo>
                <a:cubicBezTo>
                  <a:pt x="2835017" y="981772"/>
                  <a:pt x="2836560" y="967117"/>
                  <a:pt x="2830962" y="955921"/>
                </a:cubicBezTo>
                <a:cubicBezTo>
                  <a:pt x="2811170" y="916337"/>
                  <a:pt x="2807211" y="920295"/>
                  <a:pt x="2771585" y="896545"/>
                </a:cubicBezTo>
                <a:lnTo>
                  <a:pt x="2724084" y="825293"/>
                </a:lnTo>
                <a:lnTo>
                  <a:pt x="2700333" y="789667"/>
                </a:lnTo>
                <a:cubicBezTo>
                  <a:pt x="2670485" y="700120"/>
                  <a:pt x="2714220" y="807026"/>
                  <a:pt x="2652832" y="730290"/>
                </a:cubicBezTo>
                <a:cubicBezTo>
                  <a:pt x="2645012" y="720515"/>
                  <a:pt x="2648777" y="704439"/>
                  <a:pt x="2640957" y="694664"/>
                </a:cubicBezTo>
                <a:cubicBezTo>
                  <a:pt x="2632041" y="683519"/>
                  <a:pt x="2618373" y="676710"/>
                  <a:pt x="2605331" y="670913"/>
                </a:cubicBezTo>
                <a:cubicBezTo>
                  <a:pt x="2491330" y="620246"/>
                  <a:pt x="2400002" y="641333"/>
                  <a:pt x="2260946" y="635287"/>
                </a:cubicBezTo>
                <a:cubicBezTo>
                  <a:pt x="2231969" y="625628"/>
                  <a:pt x="2212717" y="622683"/>
                  <a:pt x="2189695" y="599661"/>
                </a:cubicBezTo>
                <a:cubicBezTo>
                  <a:pt x="2179603" y="589569"/>
                  <a:pt x="2173861" y="575910"/>
                  <a:pt x="2165944" y="564035"/>
                </a:cubicBezTo>
                <a:cubicBezTo>
                  <a:pt x="2141485" y="490655"/>
                  <a:pt x="2148600" y="527867"/>
                  <a:pt x="2165944" y="397781"/>
                </a:cubicBezTo>
                <a:cubicBezTo>
                  <a:pt x="2168101" y="381603"/>
                  <a:pt x="2173129" y="365913"/>
                  <a:pt x="2177819" y="350280"/>
                </a:cubicBezTo>
                <a:cubicBezTo>
                  <a:pt x="2185013" y="326300"/>
                  <a:pt x="2193653" y="302779"/>
                  <a:pt x="2201570" y="279028"/>
                </a:cubicBezTo>
                <a:cubicBezTo>
                  <a:pt x="2205528" y="267153"/>
                  <a:pt x="2206501" y="253817"/>
                  <a:pt x="2213445" y="243402"/>
                </a:cubicBezTo>
                <a:lnTo>
                  <a:pt x="2237196" y="207776"/>
                </a:lnTo>
                <a:cubicBezTo>
                  <a:pt x="2241154" y="195901"/>
                  <a:pt x="2243473" y="183346"/>
                  <a:pt x="2249071" y="172150"/>
                </a:cubicBezTo>
                <a:cubicBezTo>
                  <a:pt x="2255454" y="159384"/>
                  <a:pt x="2267025" y="149566"/>
                  <a:pt x="2272822" y="136524"/>
                </a:cubicBezTo>
                <a:cubicBezTo>
                  <a:pt x="2282990" y="113646"/>
                  <a:pt x="2288655" y="89023"/>
                  <a:pt x="2296572" y="65272"/>
                </a:cubicBezTo>
                <a:lnTo>
                  <a:pt x="2308448" y="29646"/>
                </a:lnTo>
                <a:cubicBezTo>
                  <a:pt x="2213873" y="-1878"/>
                  <a:pt x="2182412" y="-17157"/>
                  <a:pt x="2035315" y="29646"/>
                </a:cubicBezTo>
                <a:cubicBezTo>
                  <a:pt x="2026448" y="32467"/>
                  <a:pt x="2004570" y="131316"/>
                  <a:pt x="1999689" y="148399"/>
                </a:cubicBezTo>
                <a:cubicBezTo>
                  <a:pt x="1996250" y="160435"/>
                  <a:pt x="1993893" y="173083"/>
                  <a:pt x="1987814" y="184025"/>
                </a:cubicBezTo>
                <a:cubicBezTo>
                  <a:pt x="1973952" y="208978"/>
                  <a:pt x="1949340" y="228197"/>
                  <a:pt x="1940313" y="255277"/>
                </a:cubicBezTo>
                <a:lnTo>
                  <a:pt x="1904687" y="362155"/>
                </a:lnTo>
                <a:lnTo>
                  <a:pt x="1869061" y="469033"/>
                </a:lnTo>
                <a:cubicBezTo>
                  <a:pt x="1865102" y="480908"/>
                  <a:pt x="1864128" y="494243"/>
                  <a:pt x="1857185" y="504659"/>
                </a:cubicBezTo>
                <a:cubicBezTo>
                  <a:pt x="1849268" y="516534"/>
                  <a:pt x="1842572" y="529321"/>
                  <a:pt x="1833435" y="540285"/>
                </a:cubicBezTo>
                <a:cubicBezTo>
                  <a:pt x="1757233" y="631729"/>
                  <a:pt x="1833032" y="523078"/>
                  <a:pt x="1774058" y="611537"/>
                </a:cubicBezTo>
                <a:cubicBezTo>
                  <a:pt x="1770100" y="623412"/>
                  <a:pt x="1767781" y="635967"/>
                  <a:pt x="1762183" y="647163"/>
                </a:cubicBezTo>
                <a:cubicBezTo>
                  <a:pt x="1745650" y="680228"/>
                  <a:pt x="1729069" y="692152"/>
                  <a:pt x="1702806" y="718415"/>
                </a:cubicBezTo>
                <a:cubicBezTo>
                  <a:pt x="1694889" y="734249"/>
                  <a:pt x="1690389" y="752316"/>
                  <a:pt x="1679056" y="765916"/>
                </a:cubicBezTo>
                <a:cubicBezTo>
                  <a:pt x="1669919" y="776880"/>
                  <a:pt x="1652346" y="778522"/>
                  <a:pt x="1643430" y="789667"/>
                </a:cubicBezTo>
                <a:cubicBezTo>
                  <a:pt x="1577877" y="871607"/>
                  <a:pt x="1698024" y="780981"/>
                  <a:pt x="1595928" y="849043"/>
                </a:cubicBezTo>
                <a:cubicBezTo>
                  <a:pt x="1580094" y="872794"/>
                  <a:pt x="1557453" y="893215"/>
                  <a:pt x="1548427" y="920295"/>
                </a:cubicBezTo>
                <a:cubicBezTo>
                  <a:pt x="1544469" y="932170"/>
                  <a:pt x="1544372" y="946146"/>
                  <a:pt x="1536552" y="955921"/>
                </a:cubicBezTo>
                <a:cubicBezTo>
                  <a:pt x="1527636" y="967066"/>
                  <a:pt x="1512801" y="971755"/>
                  <a:pt x="1500926" y="979672"/>
                </a:cubicBezTo>
                <a:cubicBezTo>
                  <a:pt x="1472662" y="1064464"/>
                  <a:pt x="1491062" y="1030093"/>
                  <a:pt x="1453424" y="1086550"/>
                </a:cubicBezTo>
                <a:cubicBezTo>
                  <a:pt x="1431651" y="1151870"/>
                  <a:pt x="1454632" y="1093343"/>
                  <a:pt x="1417798" y="1157802"/>
                </a:cubicBezTo>
                <a:cubicBezTo>
                  <a:pt x="1409015" y="1173172"/>
                  <a:pt x="1401021" y="1189032"/>
                  <a:pt x="1394048" y="1205303"/>
                </a:cubicBezTo>
                <a:cubicBezTo>
                  <a:pt x="1389117" y="1216809"/>
                  <a:pt x="1387770" y="1229733"/>
                  <a:pt x="1382172" y="1240929"/>
                </a:cubicBezTo>
                <a:cubicBezTo>
                  <a:pt x="1375789" y="1253694"/>
                  <a:pt x="1366339" y="1264680"/>
                  <a:pt x="1358422" y="1276555"/>
                </a:cubicBezTo>
                <a:cubicBezTo>
                  <a:pt x="1354463" y="1292389"/>
                  <a:pt x="1353845" y="1309458"/>
                  <a:pt x="1346546" y="1324056"/>
                </a:cubicBezTo>
                <a:cubicBezTo>
                  <a:pt x="1333780" y="1349587"/>
                  <a:pt x="1314879" y="1371557"/>
                  <a:pt x="1299045" y="1395308"/>
                </a:cubicBezTo>
                <a:cubicBezTo>
                  <a:pt x="1291128" y="1407183"/>
                  <a:pt x="1281678" y="1418169"/>
                  <a:pt x="1275295" y="1430934"/>
                </a:cubicBezTo>
                <a:cubicBezTo>
                  <a:pt x="1267378" y="1446768"/>
                  <a:pt x="1258119" y="1461999"/>
                  <a:pt x="1251544" y="1478435"/>
                </a:cubicBezTo>
                <a:cubicBezTo>
                  <a:pt x="1242246" y="1501680"/>
                  <a:pt x="1241680" y="1528856"/>
                  <a:pt x="1227793" y="1549687"/>
                </a:cubicBezTo>
                <a:lnTo>
                  <a:pt x="1180292" y="1620939"/>
                </a:lnTo>
                <a:lnTo>
                  <a:pt x="1156541" y="1656565"/>
                </a:lnTo>
                <a:cubicBezTo>
                  <a:pt x="1148624" y="1668440"/>
                  <a:pt x="1146331" y="1687677"/>
                  <a:pt x="1132791" y="1692191"/>
                </a:cubicBezTo>
                <a:lnTo>
                  <a:pt x="1097165" y="1704067"/>
                </a:lnTo>
                <a:lnTo>
                  <a:pt x="1025913" y="1775319"/>
                </a:lnTo>
                <a:cubicBezTo>
                  <a:pt x="1014038" y="1787194"/>
                  <a:pt x="999603" y="1796971"/>
                  <a:pt x="990287" y="1810945"/>
                </a:cubicBezTo>
                <a:cubicBezTo>
                  <a:pt x="974453" y="1834695"/>
                  <a:pt x="969865" y="1873169"/>
                  <a:pt x="942785" y="1882196"/>
                </a:cubicBezTo>
                <a:cubicBezTo>
                  <a:pt x="853238" y="1912047"/>
                  <a:pt x="963616" y="1871780"/>
                  <a:pt x="871533" y="1917822"/>
                </a:cubicBezTo>
                <a:cubicBezTo>
                  <a:pt x="824374" y="1941401"/>
                  <a:pt x="844034" y="1914557"/>
                  <a:pt x="800282" y="1953448"/>
                </a:cubicBezTo>
                <a:cubicBezTo>
                  <a:pt x="678265" y="2061908"/>
                  <a:pt x="774260" y="1994546"/>
                  <a:pt x="693404" y="2048451"/>
                </a:cubicBezTo>
                <a:cubicBezTo>
                  <a:pt x="683746" y="2077425"/>
                  <a:pt x="680797" y="2096684"/>
                  <a:pt x="657778" y="2119703"/>
                </a:cubicBezTo>
                <a:cubicBezTo>
                  <a:pt x="647686" y="2129795"/>
                  <a:pt x="634027" y="2135537"/>
                  <a:pt x="622152" y="2143454"/>
                </a:cubicBezTo>
                <a:cubicBezTo>
                  <a:pt x="614235" y="2155329"/>
                  <a:pt x="609546" y="2170164"/>
                  <a:pt x="598401" y="2179080"/>
                </a:cubicBezTo>
                <a:cubicBezTo>
                  <a:pt x="588626" y="2186900"/>
                  <a:pt x="571626" y="2182104"/>
                  <a:pt x="562775" y="2190955"/>
                </a:cubicBezTo>
                <a:cubicBezTo>
                  <a:pt x="553924" y="2199806"/>
                  <a:pt x="556979" y="2215639"/>
                  <a:pt x="550900" y="2226581"/>
                </a:cubicBezTo>
                <a:cubicBezTo>
                  <a:pt x="515390" y="2290499"/>
                  <a:pt x="511046" y="2290185"/>
                  <a:pt x="467772" y="2333459"/>
                </a:cubicBezTo>
                <a:cubicBezTo>
                  <a:pt x="439509" y="2418251"/>
                  <a:pt x="464853" y="2390824"/>
                  <a:pt x="408396" y="2428461"/>
                </a:cubicBezTo>
                <a:cubicBezTo>
                  <a:pt x="372482" y="2536196"/>
                  <a:pt x="405594" y="2426452"/>
                  <a:pt x="384645" y="2677843"/>
                </a:cubicBezTo>
                <a:cubicBezTo>
                  <a:pt x="382821" y="2699734"/>
                  <a:pt x="374089" y="2758333"/>
                  <a:pt x="360895" y="2784721"/>
                </a:cubicBezTo>
                <a:cubicBezTo>
                  <a:pt x="344362" y="2817786"/>
                  <a:pt x="327781" y="2829710"/>
                  <a:pt x="301518" y="2855973"/>
                </a:cubicBezTo>
                <a:cubicBezTo>
                  <a:pt x="282720" y="2931168"/>
                  <a:pt x="298697" y="2889892"/>
                  <a:pt x="242141" y="2974726"/>
                </a:cubicBezTo>
                <a:lnTo>
                  <a:pt x="194640" y="3045978"/>
                </a:lnTo>
                <a:lnTo>
                  <a:pt x="159014" y="3069729"/>
                </a:lnTo>
                <a:cubicBezTo>
                  <a:pt x="103596" y="3152856"/>
                  <a:pt x="135264" y="3125147"/>
                  <a:pt x="75887" y="3164732"/>
                </a:cubicBezTo>
                <a:lnTo>
                  <a:pt x="40261" y="3271609"/>
                </a:lnTo>
                <a:cubicBezTo>
                  <a:pt x="36302" y="3283484"/>
                  <a:pt x="30840" y="3294960"/>
                  <a:pt x="28385" y="3307235"/>
                </a:cubicBezTo>
                <a:cubicBezTo>
                  <a:pt x="14055" y="3378887"/>
                  <a:pt x="22893" y="3347463"/>
                  <a:pt x="4635" y="3402238"/>
                </a:cubicBezTo>
                <a:cubicBezTo>
                  <a:pt x="8593" y="3493282"/>
                  <a:pt x="-14633" y="3589727"/>
                  <a:pt x="16510" y="3675371"/>
                </a:cubicBezTo>
                <a:cubicBezTo>
                  <a:pt x="33122" y="3721054"/>
                  <a:pt x="117468" y="3648643"/>
                  <a:pt x="135263" y="3639745"/>
                </a:cubicBezTo>
                <a:cubicBezTo>
                  <a:pt x="146459" y="3634147"/>
                  <a:pt x="159014" y="3631828"/>
                  <a:pt x="170889" y="3627869"/>
                </a:cubicBezTo>
                <a:cubicBezTo>
                  <a:pt x="178806" y="3615994"/>
                  <a:pt x="182537" y="3599807"/>
                  <a:pt x="194640" y="3592243"/>
                </a:cubicBezTo>
                <a:cubicBezTo>
                  <a:pt x="215870" y="3578974"/>
                  <a:pt x="240870" y="3569300"/>
                  <a:pt x="265892" y="3568493"/>
                </a:cubicBezTo>
                <a:lnTo>
                  <a:pt x="634027" y="3556617"/>
                </a:lnTo>
                <a:cubicBezTo>
                  <a:pt x="709220" y="3537819"/>
                  <a:pt x="667949" y="3553795"/>
                  <a:pt x="752780" y="3497241"/>
                </a:cubicBezTo>
                <a:lnTo>
                  <a:pt x="788406" y="3473490"/>
                </a:lnTo>
                <a:cubicBezTo>
                  <a:pt x="800281" y="3465573"/>
                  <a:pt x="810492" y="3454252"/>
                  <a:pt x="824032" y="3449739"/>
                </a:cubicBezTo>
                <a:lnTo>
                  <a:pt x="895284" y="3425989"/>
                </a:lnTo>
                <a:cubicBezTo>
                  <a:pt x="907186" y="3390282"/>
                  <a:pt x="905331" y="3385432"/>
                  <a:pt x="930910" y="3354737"/>
                </a:cubicBezTo>
                <a:cubicBezTo>
                  <a:pt x="941661" y="3341835"/>
                  <a:pt x="955785" y="3332013"/>
                  <a:pt x="966536" y="3319111"/>
                </a:cubicBezTo>
                <a:cubicBezTo>
                  <a:pt x="975673" y="3308147"/>
                  <a:pt x="979546" y="3292883"/>
                  <a:pt x="990287" y="3283485"/>
                </a:cubicBezTo>
                <a:cubicBezTo>
                  <a:pt x="1011769" y="3264688"/>
                  <a:pt x="1037788" y="3251817"/>
                  <a:pt x="1061539" y="3235983"/>
                </a:cubicBezTo>
                <a:cubicBezTo>
                  <a:pt x="1107578" y="3205290"/>
                  <a:pt x="1083627" y="3216745"/>
                  <a:pt x="1132791" y="3200358"/>
                </a:cubicBezTo>
                <a:lnTo>
                  <a:pt x="1204043" y="3152856"/>
                </a:lnTo>
                <a:cubicBezTo>
                  <a:pt x="1215918" y="3144939"/>
                  <a:pt x="1225823" y="3132568"/>
                  <a:pt x="1239669" y="3129106"/>
                </a:cubicBezTo>
                <a:lnTo>
                  <a:pt x="1334671" y="3105355"/>
                </a:lnTo>
                <a:cubicBezTo>
                  <a:pt x="1350505" y="3101397"/>
                  <a:pt x="1366689" y="3098641"/>
                  <a:pt x="1382172" y="3093480"/>
                </a:cubicBezTo>
                <a:cubicBezTo>
                  <a:pt x="1436946" y="3075221"/>
                  <a:pt x="1405523" y="3084059"/>
                  <a:pt x="1477175" y="3069729"/>
                </a:cubicBezTo>
                <a:cubicBezTo>
                  <a:pt x="1516759" y="3073687"/>
                  <a:pt x="1558541" y="3068009"/>
                  <a:pt x="1595928" y="3081604"/>
                </a:cubicBezTo>
                <a:cubicBezTo>
                  <a:pt x="1607692" y="3085882"/>
                  <a:pt x="1595457" y="3115172"/>
                  <a:pt x="1607804" y="3117230"/>
                </a:cubicBezTo>
                <a:cubicBezTo>
                  <a:pt x="1650931" y="3124418"/>
                  <a:pt x="1694889" y="3109313"/>
                  <a:pt x="1738432" y="3105355"/>
                </a:cubicBezTo>
                <a:lnTo>
                  <a:pt x="1809684" y="3057854"/>
                </a:lnTo>
                <a:cubicBezTo>
                  <a:pt x="1821559" y="3049937"/>
                  <a:pt x="1831770" y="3038616"/>
                  <a:pt x="1845310" y="3034103"/>
                </a:cubicBezTo>
                <a:lnTo>
                  <a:pt x="1880936" y="3022228"/>
                </a:lnTo>
                <a:cubicBezTo>
                  <a:pt x="1983036" y="2954161"/>
                  <a:pt x="1853856" y="3035768"/>
                  <a:pt x="1952188" y="2986602"/>
                </a:cubicBezTo>
                <a:cubicBezTo>
                  <a:pt x="1964954" y="2980219"/>
                  <a:pt x="1974772" y="2968648"/>
                  <a:pt x="1987814" y="2962851"/>
                </a:cubicBezTo>
                <a:cubicBezTo>
                  <a:pt x="2010692" y="2952683"/>
                  <a:pt x="2035315" y="2947017"/>
                  <a:pt x="2059066" y="2939100"/>
                </a:cubicBezTo>
                <a:cubicBezTo>
                  <a:pt x="2110170" y="2922065"/>
                  <a:pt x="2082556" y="2930259"/>
                  <a:pt x="2142193" y="2915350"/>
                </a:cubicBezTo>
                <a:cubicBezTo>
                  <a:pt x="2198002" y="2859541"/>
                  <a:pt x="2163848" y="2889037"/>
                  <a:pt x="2249071" y="2832222"/>
                </a:cubicBezTo>
                <a:lnTo>
                  <a:pt x="2284697" y="2808472"/>
                </a:lnTo>
                <a:cubicBezTo>
                  <a:pt x="2296572" y="2800555"/>
                  <a:pt x="2307557" y="2791104"/>
                  <a:pt x="2320323" y="2784721"/>
                </a:cubicBezTo>
                <a:lnTo>
                  <a:pt x="2367824" y="2760971"/>
                </a:lnTo>
                <a:cubicBezTo>
                  <a:pt x="2481474" y="2647321"/>
                  <a:pt x="2335959" y="2782214"/>
                  <a:pt x="2439076" y="2713469"/>
                </a:cubicBezTo>
                <a:cubicBezTo>
                  <a:pt x="2497442" y="2674558"/>
                  <a:pt x="2454637" y="2686032"/>
                  <a:pt x="2498453" y="2642217"/>
                </a:cubicBezTo>
                <a:cubicBezTo>
                  <a:pt x="2591866" y="2548805"/>
                  <a:pt x="2472431" y="2699569"/>
                  <a:pt x="2569705" y="2582841"/>
                </a:cubicBezTo>
                <a:cubicBezTo>
                  <a:pt x="2578842" y="2571877"/>
                  <a:pt x="2582715" y="2556614"/>
                  <a:pt x="2593456" y="2547215"/>
                </a:cubicBezTo>
                <a:cubicBezTo>
                  <a:pt x="2614938" y="2528418"/>
                  <a:pt x="2640957" y="2515547"/>
                  <a:pt x="2664707" y="2499713"/>
                </a:cubicBezTo>
                <a:lnTo>
                  <a:pt x="2700333" y="2475963"/>
                </a:lnTo>
                <a:cubicBezTo>
                  <a:pt x="2708250" y="2464088"/>
                  <a:pt x="2712939" y="2449253"/>
                  <a:pt x="2724084" y="2440337"/>
                </a:cubicBezTo>
                <a:cubicBezTo>
                  <a:pt x="2733859" y="2432517"/>
                  <a:pt x="2750859" y="2437312"/>
                  <a:pt x="2759710" y="2428461"/>
                </a:cubicBezTo>
                <a:cubicBezTo>
                  <a:pt x="2823043" y="2365127"/>
                  <a:pt x="2712210" y="2412626"/>
                  <a:pt x="2807211" y="2380960"/>
                </a:cubicBezTo>
                <a:cubicBezTo>
                  <a:pt x="2842157" y="2354751"/>
                  <a:pt x="2862772" y="2342789"/>
                  <a:pt x="2890339" y="2309708"/>
                </a:cubicBezTo>
                <a:cubicBezTo>
                  <a:pt x="2926452" y="2266372"/>
                  <a:pt x="2900411" y="2276803"/>
                  <a:pt x="2949715" y="2238456"/>
                </a:cubicBezTo>
                <a:cubicBezTo>
                  <a:pt x="3010966" y="2190817"/>
                  <a:pt x="3002840" y="2196997"/>
                  <a:pt x="3056593" y="2179080"/>
                </a:cubicBezTo>
                <a:cubicBezTo>
                  <a:pt x="3076385" y="2183038"/>
                  <a:pt x="3096388" y="2186060"/>
                  <a:pt x="3115970" y="2190955"/>
                </a:cubicBezTo>
                <a:cubicBezTo>
                  <a:pt x="3128114" y="2193991"/>
                  <a:pt x="3142745" y="2193979"/>
                  <a:pt x="3151596" y="2202830"/>
                </a:cubicBezTo>
                <a:cubicBezTo>
                  <a:pt x="3160447" y="2211681"/>
                  <a:pt x="3162777" y="2225958"/>
                  <a:pt x="3163471" y="2238456"/>
                </a:cubicBezTo>
                <a:cubicBezTo>
                  <a:pt x="3166765" y="2297741"/>
                  <a:pt x="3195139" y="2396794"/>
                  <a:pt x="3199097" y="2440337"/>
                </a:cubicBezTo>
                <a:close/>
              </a:path>
            </a:pathLst>
          </a:custGeom>
          <a:noFill/>
          <a:ln w="4762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94E2BA9-E731-4553-BB27-054620EF94C3}"/>
              </a:ext>
            </a:extLst>
          </p:cNvPr>
          <p:cNvCxnSpPr>
            <a:cxnSpLocks/>
          </p:cNvCxnSpPr>
          <p:nvPr/>
        </p:nvCxnSpPr>
        <p:spPr>
          <a:xfrm flipH="1" flipV="1">
            <a:off x="6975987" y="5161935"/>
            <a:ext cx="2655573" cy="486697"/>
          </a:xfrm>
          <a:prstGeom prst="straightConnector1">
            <a:avLst/>
          </a:prstGeom>
          <a:ln w="317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2A44EC00-ED58-49C7-9D5E-8F8DF384C9A6}"/>
              </a:ext>
            </a:extLst>
          </p:cNvPr>
          <p:cNvSpPr txBox="1"/>
          <p:nvPr/>
        </p:nvSpPr>
        <p:spPr>
          <a:xfrm>
            <a:off x="9645933" y="5438130"/>
            <a:ext cx="1755921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Mabamba Swamp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359F41E-CF09-4463-86B1-EBEC9335C1BE}"/>
              </a:ext>
            </a:extLst>
          </p:cNvPr>
          <p:cNvCxnSpPr>
            <a:cxnSpLocks/>
          </p:cNvCxnSpPr>
          <p:nvPr/>
        </p:nvCxnSpPr>
        <p:spPr>
          <a:xfrm flipH="1" flipV="1">
            <a:off x="6813756" y="3429000"/>
            <a:ext cx="3038167" cy="1123716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46B9E649-A7AC-4481-8B5C-7081627AE06B}"/>
              </a:ext>
            </a:extLst>
          </p:cNvPr>
          <p:cNvSpPr txBox="1"/>
          <p:nvPr/>
        </p:nvSpPr>
        <p:spPr>
          <a:xfrm>
            <a:off x="9818335" y="4533876"/>
            <a:ext cx="1246467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Ziwa Rhino Sanctuary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31061CF4-4385-4A97-AEC1-F615D9CED48B}"/>
              </a:ext>
            </a:extLst>
          </p:cNvPr>
          <p:cNvCxnSpPr>
            <a:cxnSpLocks/>
          </p:cNvCxnSpPr>
          <p:nvPr/>
        </p:nvCxnSpPr>
        <p:spPr>
          <a:xfrm flipH="1">
            <a:off x="6228736" y="2487923"/>
            <a:ext cx="3623187" cy="489104"/>
          </a:xfrm>
          <a:prstGeom prst="straightConnector1">
            <a:avLst/>
          </a:prstGeom>
          <a:ln w="317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2031576A-8746-46C1-A47F-9D411F149D2C}"/>
              </a:ext>
            </a:extLst>
          </p:cNvPr>
          <p:cNvSpPr txBox="1"/>
          <p:nvPr/>
        </p:nvSpPr>
        <p:spPr>
          <a:xfrm>
            <a:off x="9828060" y="1841592"/>
            <a:ext cx="1715730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Budongo Forest Reserve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BBF62F34-1C58-4A90-AAF7-5345CAA090BD}"/>
              </a:ext>
            </a:extLst>
          </p:cNvPr>
          <p:cNvCxnSpPr>
            <a:cxnSpLocks/>
          </p:cNvCxnSpPr>
          <p:nvPr/>
        </p:nvCxnSpPr>
        <p:spPr>
          <a:xfrm flipH="1">
            <a:off x="6625295" y="1209368"/>
            <a:ext cx="3006265" cy="1239677"/>
          </a:xfrm>
          <a:prstGeom prst="straightConnector1">
            <a:avLst/>
          </a:prstGeom>
          <a:ln w="317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CFDA7323-6ED8-47F0-B209-E129B08A9AB8}"/>
              </a:ext>
            </a:extLst>
          </p:cNvPr>
          <p:cNvSpPr txBox="1"/>
          <p:nvPr/>
        </p:nvSpPr>
        <p:spPr>
          <a:xfrm>
            <a:off x="9631560" y="920796"/>
            <a:ext cx="1715730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Murchison Falls National Park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8517F5FA-5578-4505-A2C4-2FFA75E75F19}"/>
              </a:ext>
            </a:extLst>
          </p:cNvPr>
          <p:cNvCxnSpPr>
            <a:cxnSpLocks/>
          </p:cNvCxnSpPr>
          <p:nvPr/>
        </p:nvCxnSpPr>
        <p:spPr>
          <a:xfrm>
            <a:off x="2340077" y="1115023"/>
            <a:ext cx="2172929" cy="3400581"/>
          </a:xfrm>
          <a:prstGeom prst="straightConnector1">
            <a:avLst/>
          </a:prstGeom>
          <a:ln w="317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7C4EF03A-EB3C-4A3C-93AD-E4394901839D}"/>
              </a:ext>
            </a:extLst>
          </p:cNvPr>
          <p:cNvSpPr txBox="1"/>
          <p:nvPr/>
        </p:nvSpPr>
        <p:spPr>
          <a:xfrm>
            <a:off x="879986" y="80825"/>
            <a:ext cx="1460091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Kibale Forest National Park and Bugodi Swamp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957EADAD-DDD8-4CA9-8E4D-5A9DC0AC7859}"/>
              </a:ext>
            </a:extLst>
          </p:cNvPr>
          <p:cNvCxnSpPr>
            <a:cxnSpLocks/>
          </p:cNvCxnSpPr>
          <p:nvPr/>
        </p:nvCxnSpPr>
        <p:spPr>
          <a:xfrm>
            <a:off x="2295121" y="2815313"/>
            <a:ext cx="2028155" cy="2294362"/>
          </a:xfrm>
          <a:prstGeom prst="straightConnector1">
            <a:avLst/>
          </a:prstGeom>
          <a:ln w="317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BF5A331B-33F4-4C5E-AB89-84A16502B602}"/>
              </a:ext>
            </a:extLst>
          </p:cNvPr>
          <p:cNvSpPr txBox="1"/>
          <p:nvPr/>
        </p:nvSpPr>
        <p:spPr>
          <a:xfrm>
            <a:off x="535531" y="1829206"/>
            <a:ext cx="1767521" cy="1477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Queen Elizabeth National Park, Kazinga Channel and Kyambura Gorge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29FD4B63-BD96-4535-9171-07B58B30DE3F}"/>
              </a:ext>
            </a:extLst>
          </p:cNvPr>
          <p:cNvCxnSpPr>
            <a:cxnSpLocks/>
          </p:cNvCxnSpPr>
          <p:nvPr/>
        </p:nvCxnSpPr>
        <p:spPr>
          <a:xfrm>
            <a:off x="2193168" y="4295019"/>
            <a:ext cx="1932147" cy="1322834"/>
          </a:xfrm>
          <a:prstGeom prst="straightConnector1">
            <a:avLst/>
          </a:prstGeom>
          <a:ln w="317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44860BAB-96B8-4839-BFD7-EF43EAC908CA}"/>
              </a:ext>
            </a:extLst>
          </p:cNvPr>
          <p:cNvSpPr txBox="1"/>
          <p:nvPr/>
        </p:nvSpPr>
        <p:spPr>
          <a:xfrm>
            <a:off x="579391" y="3990858"/>
            <a:ext cx="160588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Ishasha Sector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6C9555-8A41-48FB-8A81-D4E954F31EAE}"/>
              </a:ext>
            </a:extLst>
          </p:cNvPr>
          <p:cNvSpPr txBox="1"/>
          <p:nvPr/>
        </p:nvSpPr>
        <p:spPr>
          <a:xfrm>
            <a:off x="737419" y="4956436"/>
            <a:ext cx="1557702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Bwindi Impenetrable National Park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14D5D477-E639-42DA-9C2E-3B1477320886}"/>
              </a:ext>
            </a:extLst>
          </p:cNvPr>
          <p:cNvCxnSpPr>
            <a:cxnSpLocks/>
          </p:cNvCxnSpPr>
          <p:nvPr/>
        </p:nvCxnSpPr>
        <p:spPr>
          <a:xfrm>
            <a:off x="2303052" y="5549802"/>
            <a:ext cx="1664552" cy="514710"/>
          </a:xfrm>
          <a:prstGeom prst="straightConnector1">
            <a:avLst/>
          </a:prstGeom>
          <a:ln w="317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B74B4DC2-20B8-4947-B895-76EF8E0F8231}"/>
              </a:ext>
            </a:extLst>
          </p:cNvPr>
          <p:cNvCxnSpPr>
            <a:cxnSpLocks/>
          </p:cNvCxnSpPr>
          <p:nvPr/>
        </p:nvCxnSpPr>
        <p:spPr>
          <a:xfrm flipH="1" flipV="1">
            <a:off x="5700540" y="5724896"/>
            <a:ext cx="1193108" cy="690652"/>
          </a:xfrm>
          <a:prstGeom prst="straightConnector1">
            <a:avLst/>
          </a:prstGeom>
          <a:ln w="317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DC07619C-D1E0-4BBA-AD4C-24EA3B478D75}"/>
              </a:ext>
            </a:extLst>
          </p:cNvPr>
          <p:cNvSpPr txBox="1"/>
          <p:nvPr/>
        </p:nvSpPr>
        <p:spPr>
          <a:xfrm>
            <a:off x="6893648" y="6178292"/>
            <a:ext cx="1471302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Lake Mburo National Park</a:t>
            </a:r>
          </a:p>
        </p:txBody>
      </p:sp>
    </p:spTree>
    <p:extLst>
      <p:ext uri="{BB962C8B-B14F-4D97-AF65-F5344CB8AC3E}">
        <p14:creationId xmlns:p14="http://schemas.microsoft.com/office/powerpoint/2010/main" val="21057187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50B5D28-2FE0-40FC-AD6F-EE79B6BFDD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4136922"/>
            <a:ext cx="5442155" cy="272107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C07F9B7-AFC4-47B9-BA95-39C2CB6B70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6202926" cy="413735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C42B61-2EC8-4774-A30E-97AFCD66DA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6104" y="0"/>
            <a:ext cx="5515896" cy="41369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6479259-C488-4960-AE0D-0E9B835B65E5}"/>
              </a:ext>
            </a:extLst>
          </p:cNvPr>
          <p:cNvSpPr txBox="1"/>
          <p:nvPr/>
        </p:nvSpPr>
        <p:spPr>
          <a:xfrm>
            <a:off x="4191991" y="4136922"/>
            <a:ext cx="843148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dirty="0"/>
              <a:t>Cors Mabamba – Taith esgidbigau</a:t>
            </a:r>
          </a:p>
          <a:p>
            <a:r>
              <a:rPr lang="cy-GB" sz="4400" b="1" i="1" dirty="0"/>
              <a:t>Mabamba Swamp – Shoebill tour</a:t>
            </a:r>
          </a:p>
        </p:txBody>
      </p:sp>
    </p:spTree>
    <p:extLst>
      <p:ext uri="{BB962C8B-B14F-4D97-AF65-F5344CB8AC3E}">
        <p14:creationId xmlns:p14="http://schemas.microsoft.com/office/powerpoint/2010/main" val="68853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82CEE7C-9658-45CB-B074-97AE1E9F33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9375" y="-21954"/>
            <a:ext cx="4586748" cy="687797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4ECF5F6-E4B3-4CFA-8E53-5F6CD5164E11}"/>
              </a:ext>
            </a:extLst>
          </p:cNvPr>
          <p:cNvSpPr txBox="1"/>
          <p:nvPr/>
        </p:nvSpPr>
        <p:spPr>
          <a:xfrm>
            <a:off x="9836216" y="1484225"/>
            <a:ext cx="2005781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Esgidbig</a:t>
            </a:r>
          </a:p>
          <a:p>
            <a:r>
              <a:rPr lang="cy-GB" sz="2800" b="1" i="1" dirty="0"/>
              <a:t>Shoebill</a:t>
            </a:r>
          </a:p>
          <a:p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CA5873-CF98-45CF-BDF2-2668179D40D6}"/>
              </a:ext>
            </a:extLst>
          </p:cNvPr>
          <p:cNvSpPr txBox="1"/>
          <p:nvPr/>
        </p:nvSpPr>
        <p:spPr>
          <a:xfrm>
            <a:off x="142504" y="616266"/>
            <a:ext cx="4946778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dirty="0"/>
              <a:t>Cors Mabamba – Taith esgidbigau</a:t>
            </a:r>
          </a:p>
          <a:p>
            <a:r>
              <a:rPr lang="cy-GB" sz="4400" b="1" i="1" dirty="0"/>
              <a:t>Mabamba Swamp – Shoebill tour</a:t>
            </a:r>
          </a:p>
        </p:txBody>
      </p:sp>
    </p:spTree>
    <p:extLst>
      <p:ext uri="{BB962C8B-B14F-4D97-AF65-F5344CB8AC3E}">
        <p14:creationId xmlns:p14="http://schemas.microsoft.com/office/powerpoint/2010/main" val="13771647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EED5CC7-3406-4D48-BD49-B699AE7424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960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F75761B-32DF-4059-896E-37E0A8E2DF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7026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066F25E-F64D-49F9-910A-745B5B6608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381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66284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708BF7A-A423-4716-B631-3F4D03CD90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-11061"/>
            <a:ext cx="9158748" cy="6869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2430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85A67AD-B59E-4281-B9FB-EBA31E93BE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6" y="0"/>
            <a:ext cx="1028378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1412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114E01D-8E0C-4BBF-83C0-869D805B76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F1F28E9-68B7-470C-A449-251C842A63B5}"/>
              </a:ext>
            </a:extLst>
          </p:cNvPr>
          <p:cNvSpPr txBox="1"/>
          <p:nvPr/>
        </p:nvSpPr>
        <p:spPr>
          <a:xfrm>
            <a:off x="10283786" y="2813447"/>
            <a:ext cx="2005781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Mulfran hesg</a:t>
            </a:r>
          </a:p>
          <a:p>
            <a:r>
              <a:rPr lang="cy-GB" sz="2800" b="1" i="1" dirty="0"/>
              <a:t>Long-tailed cormorant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898747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6C91F20-8587-47EF-84DF-FCF88FAB60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BAA6ADF-196E-4178-92F8-5C7AE9ABA539}"/>
              </a:ext>
            </a:extLst>
          </p:cNvPr>
          <p:cNvSpPr txBox="1"/>
          <p:nvPr/>
        </p:nvSpPr>
        <p:spPr>
          <a:xfrm>
            <a:off x="10283786" y="2813447"/>
            <a:ext cx="2005781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Hwyaden bigfelen</a:t>
            </a:r>
          </a:p>
          <a:p>
            <a:r>
              <a:rPr lang="cy-GB" sz="2800" b="1" i="1" dirty="0"/>
              <a:t>Yellow-billed duck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4066494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103C6EF-CFAB-4DE6-BD73-F3D27A5B8A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A924AFD-4370-450D-BCF9-278264D03256}"/>
              </a:ext>
            </a:extLst>
          </p:cNvPr>
          <p:cNvSpPr txBox="1"/>
          <p:nvPr/>
        </p:nvSpPr>
        <p:spPr>
          <a:xfrm>
            <a:off x="10323871" y="1592826"/>
            <a:ext cx="19762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Jasana Affricanaidd</a:t>
            </a:r>
          </a:p>
          <a:p>
            <a:r>
              <a:rPr lang="cy-GB" sz="2800" b="1" i="1" dirty="0"/>
              <a:t>African jacana</a:t>
            </a:r>
          </a:p>
        </p:txBody>
      </p:sp>
    </p:spTree>
    <p:extLst>
      <p:ext uri="{BB962C8B-B14F-4D97-AF65-F5344CB8AC3E}">
        <p14:creationId xmlns:p14="http://schemas.microsoft.com/office/powerpoint/2010/main" val="30685801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1FABD6F-AF2D-4FE1-9B65-7E6C714760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014155" cy="66781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366DBF2-9E35-4753-84E7-5A3D8ABC5D28}"/>
              </a:ext>
            </a:extLst>
          </p:cNvPr>
          <p:cNvSpPr txBox="1"/>
          <p:nvPr/>
        </p:nvSpPr>
        <p:spPr>
          <a:xfrm>
            <a:off x="10014155" y="2241755"/>
            <a:ext cx="217784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Cornchwiglen hirfys</a:t>
            </a:r>
          </a:p>
          <a:p>
            <a:r>
              <a:rPr lang="cy-GB" sz="2800" b="1" i="1" dirty="0"/>
              <a:t>Long-toed lapwing</a:t>
            </a:r>
          </a:p>
        </p:txBody>
      </p:sp>
    </p:spTree>
    <p:extLst>
      <p:ext uri="{BB962C8B-B14F-4D97-AF65-F5344CB8AC3E}">
        <p14:creationId xmlns:p14="http://schemas.microsoft.com/office/powerpoint/2010/main" val="40477753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2A7E192-B7B9-4D0A-B895-A7D0FA2B41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5480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A2C5A3D-9454-4426-9BC8-5644D2D9AB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BBF03A4-138D-4533-94D7-9F811EFF5850}"/>
              </a:ext>
            </a:extLst>
          </p:cNvPr>
          <p:cNvSpPr txBox="1"/>
          <p:nvPr/>
        </p:nvSpPr>
        <p:spPr>
          <a:xfrm>
            <a:off x="10176387" y="2241755"/>
            <a:ext cx="201561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Gwenynysor bach</a:t>
            </a:r>
          </a:p>
          <a:p>
            <a:r>
              <a:rPr lang="cy-GB" sz="2800" b="1" i="1" dirty="0"/>
              <a:t>Little bee-eater</a:t>
            </a:r>
          </a:p>
        </p:txBody>
      </p:sp>
    </p:spTree>
    <p:extLst>
      <p:ext uri="{BB962C8B-B14F-4D97-AF65-F5344CB8AC3E}">
        <p14:creationId xmlns:p14="http://schemas.microsoft.com/office/powerpoint/2010/main" val="33494731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0E3213D-1804-4D85-8049-733081E237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6C7514E-FC58-4E43-8E75-9341C31F492B}"/>
              </a:ext>
            </a:extLst>
          </p:cNvPr>
          <p:cNvSpPr txBox="1"/>
          <p:nvPr/>
        </p:nvSpPr>
        <p:spPr>
          <a:xfrm>
            <a:off x="10530348" y="2241755"/>
            <a:ext cx="16616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Cwcal penlas</a:t>
            </a:r>
          </a:p>
          <a:p>
            <a:r>
              <a:rPr lang="cy-GB" sz="2800" b="1" i="1" dirty="0"/>
              <a:t>Blue –headed coucal</a:t>
            </a:r>
          </a:p>
        </p:txBody>
      </p:sp>
    </p:spTree>
    <p:extLst>
      <p:ext uri="{BB962C8B-B14F-4D97-AF65-F5344CB8AC3E}">
        <p14:creationId xmlns:p14="http://schemas.microsoft.com/office/powerpoint/2010/main" val="17056244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2EC5B92-39B6-4CDB-8466-173185E5F6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063A284-C2D2-4888-BEF9-0E5978A521FC}"/>
              </a:ext>
            </a:extLst>
          </p:cNvPr>
          <p:cNvSpPr txBox="1"/>
          <p:nvPr/>
        </p:nvSpPr>
        <p:spPr>
          <a:xfrm>
            <a:off x="10283786" y="2241755"/>
            <a:ext cx="19082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Pibydd y dorlan</a:t>
            </a:r>
          </a:p>
          <a:p>
            <a:r>
              <a:rPr lang="cy-GB" sz="2800" b="1" i="1" dirty="0"/>
              <a:t>Common sandpiper</a:t>
            </a:r>
          </a:p>
        </p:txBody>
      </p:sp>
    </p:spTree>
    <p:extLst>
      <p:ext uri="{BB962C8B-B14F-4D97-AF65-F5344CB8AC3E}">
        <p14:creationId xmlns:p14="http://schemas.microsoft.com/office/powerpoint/2010/main" val="30416000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C2A91F8-DF18-40B6-9C13-37B41FE1F7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D2CDC6E-4778-4D1C-9851-CE4D141C53D4}"/>
              </a:ext>
            </a:extLst>
          </p:cNvPr>
          <p:cNvSpPr txBox="1"/>
          <p:nvPr/>
        </p:nvSpPr>
        <p:spPr>
          <a:xfrm>
            <a:off x="10283786" y="2241755"/>
            <a:ext cx="19082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Pysgotwr brith</a:t>
            </a:r>
          </a:p>
          <a:p>
            <a:r>
              <a:rPr lang="cy-GB" sz="2800" b="1" i="1" dirty="0"/>
              <a:t>Pied kingfisher</a:t>
            </a:r>
          </a:p>
        </p:txBody>
      </p:sp>
    </p:spTree>
    <p:extLst>
      <p:ext uri="{BB962C8B-B14F-4D97-AF65-F5344CB8AC3E}">
        <p14:creationId xmlns:p14="http://schemas.microsoft.com/office/powerpoint/2010/main" val="20806987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D58BFDE-E67F-4AB2-A350-4173CDEFD6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BFBC96D-90F4-4D9D-AF7B-C30A5EC2C29C}"/>
              </a:ext>
            </a:extLst>
          </p:cNvPr>
          <p:cNvSpPr txBox="1"/>
          <p:nvPr/>
        </p:nvSpPr>
        <p:spPr>
          <a:xfrm>
            <a:off x="10283786" y="2241755"/>
            <a:ext cx="190821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Ciconia pig agored Affrica a Chreyr mawr gwyn</a:t>
            </a:r>
          </a:p>
          <a:p>
            <a:r>
              <a:rPr lang="cy-GB" sz="2800" b="1" i="1" dirty="0"/>
              <a:t>African openbill &amp; Great white egret</a:t>
            </a:r>
          </a:p>
        </p:txBody>
      </p:sp>
    </p:spTree>
    <p:extLst>
      <p:ext uri="{BB962C8B-B14F-4D97-AF65-F5344CB8AC3E}">
        <p14:creationId xmlns:p14="http://schemas.microsoft.com/office/powerpoint/2010/main" val="16798695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D95738A-5661-4794-9B99-90D0DE5EC4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C60FF32-C563-4CBF-B244-7068F0198F9A}"/>
              </a:ext>
            </a:extLst>
          </p:cNvPr>
          <p:cNvSpPr txBox="1"/>
          <p:nvPr/>
        </p:nvSpPr>
        <p:spPr>
          <a:xfrm>
            <a:off x="10283786" y="2241755"/>
            <a:ext cx="19082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Pysgotwr coetir</a:t>
            </a:r>
          </a:p>
          <a:p>
            <a:r>
              <a:rPr lang="cy-GB" sz="2800" b="1" i="1" dirty="0"/>
              <a:t>Woodland kingfisher</a:t>
            </a:r>
          </a:p>
        </p:txBody>
      </p:sp>
    </p:spTree>
    <p:extLst>
      <p:ext uri="{BB962C8B-B14F-4D97-AF65-F5344CB8AC3E}">
        <p14:creationId xmlns:p14="http://schemas.microsoft.com/office/powerpoint/2010/main" val="26464934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AB41C79-16DE-4A67-BDA4-9E89F21B8D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2941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3F5A72C-E71F-47B1-9470-76D494D1AB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2231A0-DF4F-4121-88B2-51666AF2BBE0}"/>
              </a:ext>
            </a:extLst>
          </p:cNvPr>
          <p:cNvSpPr txBox="1"/>
          <p:nvPr/>
        </p:nvSpPr>
        <p:spPr>
          <a:xfrm>
            <a:off x="10283786" y="2241755"/>
            <a:ext cx="190821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Pen morthwyl</a:t>
            </a:r>
          </a:p>
          <a:p>
            <a:r>
              <a:rPr lang="cy-GB" sz="2800" b="1" i="1" dirty="0"/>
              <a:t>Hamerkop</a:t>
            </a:r>
          </a:p>
        </p:txBody>
      </p:sp>
    </p:spTree>
    <p:extLst>
      <p:ext uri="{BB962C8B-B14F-4D97-AF65-F5344CB8AC3E}">
        <p14:creationId xmlns:p14="http://schemas.microsoft.com/office/powerpoint/2010/main" val="40793025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23FE699-B8E6-4993-9E7D-EAC0781550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44B7CDB-1CFF-4698-BFCB-113667DA6303}"/>
              </a:ext>
            </a:extLst>
          </p:cNvPr>
          <p:cNvSpPr txBox="1"/>
          <p:nvPr/>
        </p:nvSpPr>
        <p:spPr>
          <a:xfrm>
            <a:off x="10283786" y="2241755"/>
            <a:ext cx="19082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Pysgeryr Affrica</a:t>
            </a:r>
          </a:p>
          <a:p>
            <a:r>
              <a:rPr lang="cy-GB" sz="2800" b="1" i="1" dirty="0"/>
              <a:t>African fish eagle</a:t>
            </a:r>
          </a:p>
        </p:txBody>
      </p:sp>
    </p:spTree>
    <p:extLst>
      <p:ext uri="{BB962C8B-B14F-4D97-AF65-F5344CB8AC3E}">
        <p14:creationId xmlns:p14="http://schemas.microsoft.com/office/powerpoint/2010/main" val="177564348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B511CF4-32EB-4ABD-B611-D75510035F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F1CD81F-CDC4-4927-97EB-4A244E7688B0}"/>
              </a:ext>
            </a:extLst>
          </p:cNvPr>
          <p:cNvSpPr txBox="1"/>
          <p:nvPr/>
        </p:nvSpPr>
        <p:spPr>
          <a:xfrm>
            <a:off x="10283786" y="2241755"/>
            <a:ext cx="19082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Ciconia marabw</a:t>
            </a:r>
          </a:p>
          <a:p>
            <a:r>
              <a:rPr lang="cy-GB" sz="2800" b="1" i="1" dirty="0"/>
              <a:t>Marabou stork</a:t>
            </a:r>
          </a:p>
        </p:txBody>
      </p:sp>
    </p:spTree>
    <p:extLst>
      <p:ext uri="{BB962C8B-B14F-4D97-AF65-F5344CB8AC3E}">
        <p14:creationId xmlns:p14="http://schemas.microsoft.com/office/powerpoint/2010/main" val="20626641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97BEEFA-E9D6-45A1-8A49-A4EDEFAEC7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3239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532FB48-4D61-4818-B940-31F35F220854}"/>
              </a:ext>
            </a:extLst>
          </p:cNvPr>
          <p:cNvSpPr txBox="1"/>
          <p:nvPr/>
        </p:nvSpPr>
        <p:spPr>
          <a:xfrm>
            <a:off x="10283786" y="2241755"/>
            <a:ext cx="190821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Twraco llwyd y Gorllewin</a:t>
            </a:r>
          </a:p>
          <a:p>
            <a:r>
              <a:rPr lang="cy-GB" sz="2800" b="1" i="1" dirty="0"/>
              <a:t>Grey plantain-eater</a:t>
            </a:r>
          </a:p>
        </p:txBody>
      </p:sp>
    </p:spTree>
    <p:extLst>
      <p:ext uri="{BB962C8B-B14F-4D97-AF65-F5344CB8AC3E}">
        <p14:creationId xmlns:p14="http://schemas.microsoft.com/office/powerpoint/2010/main" val="315050522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BA937EA-EEAF-45FB-BFB7-8E440B3FAD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E63558A-D274-487E-9B05-A46B69AB4CB7}"/>
              </a:ext>
            </a:extLst>
          </p:cNvPr>
          <p:cNvSpPr txBox="1"/>
          <p:nvPr/>
        </p:nvSpPr>
        <p:spPr>
          <a:xfrm>
            <a:off x="10087897" y="2241755"/>
            <a:ext cx="2104103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Aderyn haul deudorchog y Gogledd</a:t>
            </a:r>
          </a:p>
          <a:p>
            <a:r>
              <a:rPr lang="cy-GB" sz="2800" b="1" i="1" dirty="0"/>
              <a:t>Northern double-collared sunbird</a:t>
            </a:r>
          </a:p>
        </p:txBody>
      </p:sp>
    </p:spTree>
    <p:extLst>
      <p:ext uri="{BB962C8B-B14F-4D97-AF65-F5344CB8AC3E}">
        <p14:creationId xmlns:p14="http://schemas.microsoft.com/office/powerpoint/2010/main" val="2206180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D15812E-C168-43FA-A09E-0326F07D9E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04E65DD-2803-404F-AB85-671B20AF54BE}"/>
              </a:ext>
            </a:extLst>
          </p:cNvPr>
          <p:cNvSpPr txBox="1"/>
          <p:nvPr/>
        </p:nvSpPr>
        <p:spPr>
          <a:xfrm>
            <a:off x="10283786" y="2241755"/>
            <a:ext cx="190821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Gwalcheryr copog</a:t>
            </a:r>
          </a:p>
          <a:p>
            <a:r>
              <a:rPr lang="cy-GB" sz="2800" b="1" i="1" dirty="0"/>
              <a:t>Long-crested eagle</a:t>
            </a:r>
          </a:p>
        </p:txBody>
      </p:sp>
    </p:spTree>
    <p:extLst>
      <p:ext uri="{BB962C8B-B14F-4D97-AF65-F5344CB8AC3E}">
        <p14:creationId xmlns:p14="http://schemas.microsoft.com/office/powerpoint/2010/main" val="34735703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65353C9-B8E5-4D91-825A-E27038D24D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38F840F-B691-41C0-B328-770246CB2DA5}"/>
              </a:ext>
            </a:extLst>
          </p:cNvPr>
          <p:cNvSpPr txBox="1"/>
          <p:nvPr/>
        </p:nvSpPr>
        <p:spPr>
          <a:xfrm>
            <a:off x="9365226" y="0"/>
            <a:ext cx="2826774" cy="34778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4400" dirty="0"/>
              <a:t>Hafan Rhinoseros Ziwa</a:t>
            </a:r>
          </a:p>
          <a:p>
            <a:r>
              <a:rPr lang="cy-GB" sz="4400" b="1" i="1" dirty="0"/>
              <a:t>Ziwa Rhino Sanctuary</a:t>
            </a:r>
            <a:endParaRPr lang="cy-GB" sz="2800" b="1" i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F79D87-FCB0-40CC-901B-E7E481E28DBA}"/>
              </a:ext>
            </a:extLst>
          </p:cNvPr>
          <p:cNvSpPr txBox="1"/>
          <p:nvPr/>
        </p:nvSpPr>
        <p:spPr>
          <a:xfrm>
            <a:off x="10283786" y="3819833"/>
            <a:ext cx="190821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Rhinoseros gwefus-sgwar</a:t>
            </a:r>
          </a:p>
          <a:p>
            <a:r>
              <a:rPr lang="cy-GB" sz="2800" b="1" i="1" dirty="0"/>
              <a:t>White rhinoceros</a:t>
            </a:r>
          </a:p>
        </p:txBody>
      </p:sp>
    </p:spTree>
    <p:extLst>
      <p:ext uri="{BB962C8B-B14F-4D97-AF65-F5344CB8AC3E}">
        <p14:creationId xmlns:p14="http://schemas.microsoft.com/office/powerpoint/2010/main" val="169878028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39AFA58-683E-49AB-BC09-AA7E322A03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3782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626AF34-D0C0-41AB-9E42-C6461E8EFB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861007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C990D9E-A43B-4C35-835A-4FEEBA8BB8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841803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73E978A-65AA-4AC2-9465-A78A4950C2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E7BF5B7-E96C-40F0-99B8-AC855A6F1AC9}"/>
              </a:ext>
            </a:extLst>
          </p:cNvPr>
          <p:cNvSpPr txBox="1"/>
          <p:nvPr/>
        </p:nvSpPr>
        <p:spPr>
          <a:xfrm>
            <a:off x="10283786" y="2241755"/>
            <a:ext cx="190821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Garan coronog y De</a:t>
            </a:r>
          </a:p>
          <a:p>
            <a:r>
              <a:rPr lang="cy-GB" sz="2800" b="1" i="1" dirty="0"/>
              <a:t>Grey crowned crane</a:t>
            </a:r>
          </a:p>
        </p:txBody>
      </p:sp>
    </p:spTree>
    <p:extLst>
      <p:ext uri="{BB962C8B-B14F-4D97-AF65-F5344CB8AC3E}">
        <p14:creationId xmlns:p14="http://schemas.microsoft.com/office/powerpoint/2010/main" val="295470874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DB168B8-B2C2-4091-A207-AB057AA4FD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4811154-F944-4896-8073-B98403F87148}"/>
              </a:ext>
            </a:extLst>
          </p:cNvPr>
          <p:cNvSpPr txBox="1"/>
          <p:nvPr/>
        </p:nvSpPr>
        <p:spPr>
          <a:xfrm>
            <a:off x="10283786" y="2241755"/>
            <a:ext cx="190821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Colobws brith y Dwyrain</a:t>
            </a:r>
          </a:p>
          <a:p>
            <a:r>
              <a:rPr lang="cy-GB" sz="2800" b="1" i="1" dirty="0"/>
              <a:t>Eastern black and white colobus</a:t>
            </a:r>
          </a:p>
          <a:p>
            <a:r>
              <a:rPr lang="cy-GB" sz="2800" b="1" i="1" dirty="0"/>
              <a:t>(Mantled guereza)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B3133B-45EB-4CAE-9B82-A5F921E9009A}"/>
              </a:ext>
            </a:extLst>
          </p:cNvPr>
          <p:cNvSpPr txBox="1"/>
          <p:nvPr/>
        </p:nvSpPr>
        <p:spPr>
          <a:xfrm>
            <a:off x="7786256" y="0"/>
            <a:ext cx="4405744" cy="144655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4400" dirty="0"/>
              <a:t>Coedwig Budongo</a:t>
            </a:r>
          </a:p>
          <a:p>
            <a:r>
              <a:rPr lang="cy-GB" sz="4400" b="1" i="1" dirty="0"/>
              <a:t>Budongo Forest</a:t>
            </a:r>
          </a:p>
        </p:txBody>
      </p:sp>
    </p:spTree>
    <p:extLst>
      <p:ext uri="{BB962C8B-B14F-4D97-AF65-F5344CB8AC3E}">
        <p14:creationId xmlns:p14="http://schemas.microsoft.com/office/powerpoint/2010/main" val="333996970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6755053-BFD0-4934-B8A0-26C868AAF4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B469239-439F-4BB0-94FB-F614F05CF49B}"/>
              </a:ext>
            </a:extLst>
          </p:cNvPr>
          <p:cNvSpPr txBox="1"/>
          <p:nvPr/>
        </p:nvSpPr>
        <p:spPr>
          <a:xfrm>
            <a:off x="10283786" y="2241755"/>
            <a:ext cx="190821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Cornbig clunwyn</a:t>
            </a:r>
          </a:p>
          <a:p>
            <a:r>
              <a:rPr lang="cy-GB" sz="2800" b="1" i="1" dirty="0"/>
              <a:t>White-thighed hornbill</a:t>
            </a:r>
          </a:p>
        </p:txBody>
      </p:sp>
    </p:spTree>
    <p:extLst>
      <p:ext uri="{BB962C8B-B14F-4D97-AF65-F5344CB8AC3E}">
        <p14:creationId xmlns:p14="http://schemas.microsoft.com/office/powerpoint/2010/main" val="209009153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51CD36E-4863-49CC-BD00-95165E5F0A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9285" y="0"/>
            <a:ext cx="45734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376274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5F95F26-5079-4736-86B2-1F3B3E1070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A0D266E-1C36-4018-AE8D-1CEFDADF7D42}"/>
              </a:ext>
            </a:extLst>
          </p:cNvPr>
          <p:cNvSpPr txBox="1"/>
          <p:nvPr/>
        </p:nvSpPr>
        <p:spPr>
          <a:xfrm>
            <a:off x="10283786" y="2241755"/>
            <a:ext cx="190821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Crec morgrug gwinau</a:t>
            </a:r>
          </a:p>
          <a:p>
            <a:r>
              <a:rPr lang="cy-GB" sz="2800" b="1" i="1" dirty="0"/>
              <a:t>Fraser’s rufous thrush</a:t>
            </a:r>
          </a:p>
        </p:txBody>
      </p:sp>
    </p:spTree>
    <p:extLst>
      <p:ext uri="{BB962C8B-B14F-4D97-AF65-F5344CB8AC3E}">
        <p14:creationId xmlns:p14="http://schemas.microsoft.com/office/powerpoint/2010/main" val="391379712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C17DB45-ECC0-4965-996B-44B92BF25F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38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44892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DDA8127-A9C8-4DCC-BC48-6B2A7416BA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91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00529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A473B54-65B8-4CA8-B7B3-9A6937A017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7ECA6E3-3552-4524-96EA-395228124981}"/>
              </a:ext>
            </a:extLst>
          </p:cNvPr>
          <p:cNvSpPr txBox="1"/>
          <p:nvPr/>
        </p:nvSpPr>
        <p:spPr>
          <a:xfrm>
            <a:off x="9955161" y="0"/>
            <a:ext cx="2236839" cy="35394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Tsimpansïaid gyda cholobws brith</a:t>
            </a:r>
          </a:p>
          <a:p>
            <a:r>
              <a:rPr lang="cy-GB" sz="2800" b="1" i="1" dirty="0"/>
              <a:t>Chimpanzees with a black and white colobus</a:t>
            </a:r>
          </a:p>
        </p:txBody>
      </p:sp>
    </p:spTree>
    <p:extLst>
      <p:ext uri="{BB962C8B-B14F-4D97-AF65-F5344CB8AC3E}">
        <p14:creationId xmlns:p14="http://schemas.microsoft.com/office/powerpoint/2010/main" val="407237118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16CA7DA-E69A-4A66-BDE9-B591DD4C40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49624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F5A67EF-59F0-41D6-AA70-264FDDEE3D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09431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F37799C-8151-42B6-AF8C-9B8AAC5A60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52317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9CCD6CB-C919-4539-A3F2-51B86E651C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07852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DF3BDE-A63A-4D99-8C62-472179E4BA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77961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C69FF68-C169-497A-95AB-4FEE9514B0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536171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C67D8AE-87ED-44A7-AFB1-A6004E1A39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981922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37362E0-BC34-415D-BC3F-128FB33487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10707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1A9E9E1-EBDC-4ABA-8A6F-FD95D66348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949784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B8F84DA-DC26-43FB-A8AA-4AD45BA6E6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234220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4869AB8-86CC-4DD4-88F7-BC38DCC3FA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9467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FB4680F-30FE-4B69-AA80-9800E3EB76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403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06627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2D6C870-48E0-4B95-94E8-A4F6601948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16412C2-C698-471D-BB4A-B67737621E01}"/>
              </a:ext>
            </a:extLst>
          </p:cNvPr>
          <p:cNvSpPr txBox="1"/>
          <p:nvPr/>
        </p:nvSpPr>
        <p:spPr>
          <a:xfrm>
            <a:off x="10283786" y="2241755"/>
            <a:ext cx="190821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Miltroed</a:t>
            </a:r>
          </a:p>
          <a:p>
            <a:r>
              <a:rPr lang="cy-GB" sz="2800" b="1" i="1" dirty="0"/>
              <a:t>Millipede</a:t>
            </a:r>
          </a:p>
        </p:txBody>
      </p:sp>
    </p:spTree>
    <p:extLst>
      <p:ext uri="{BB962C8B-B14F-4D97-AF65-F5344CB8AC3E}">
        <p14:creationId xmlns:p14="http://schemas.microsoft.com/office/powerpoint/2010/main" val="105870561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CEC699D-BA52-403E-A964-9A92277523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153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15997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8698E02-A29C-4279-8BDD-02CE0CBF4B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528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03122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4DD0921-044E-4203-81F0-0E6CB6990A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3776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93962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5618E96-9E13-4FB0-921E-68BA48163E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405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270481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44F14BD-1179-4A64-A774-3DBC0A7118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E737E88-B1DC-4904-A620-31FA0DF47E90}"/>
              </a:ext>
            </a:extLst>
          </p:cNvPr>
          <p:cNvSpPr txBox="1"/>
          <p:nvPr/>
        </p:nvSpPr>
        <p:spPr>
          <a:xfrm>
            <a:off x="10283786" y="2241755"/>
            <a:ext cx="19082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Trap pryfaid tsetse</a:t>
            </a:r>
          </a:p>
          <a:p>
            <a:r>
              <a:rPr lang="cy-GB" sz="2800" b="1" i="1" dirty="0"/>
              <a:t>Tsetse fly trap</a:t>
            </a:r>
          </a:p>
        </p:txBody>
      </p:sp>
    </p:spTree>
    <p:extLst>
      <p:ext uri="{BB962C8B-B14F-4D97-AF65-F5344CB8AC3E}">
        <p14:creationId xmlns:p14="http://schemas.microsoft.com/office/powerpoint/2010/main" val="90937750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0371297-C319-4DB5-AB3A-FAFCAE4E80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273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90788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1C7FCD9-38B1-4C35-AF9C-EB6E017D61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3303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EB13A58-E77F-4141-99C0-4EB9530B96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52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51133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A61A778-5C6A-4C97-AE3B-F564A4BB61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901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04961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81D9B23-007F-468A-87B8-D24FB17916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6E978EC-9D84-40C4-9AC7-A66E7FF610E5}"/>
              </a:ext>
            </a:extLst>
          </p:cNvPr>
          <p:cNvSpPr txBox="1"/>
          <p:nvPr/>
        </p:nvSpPr>
        <p:spPr>
          <a:xfrm>
            <a:off x="10283786" y="2241755"/>
            <a:ext cx="190821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Cwtiad wennol y graig</a:t>
            </a:r>
          </a:p>
          <a:p>
            <a:r>
              <a:rPr lang="cy-GB" sz="2800" b="1" i="1" dirty="0"/>
              <a:t>Rock pratincole</a:t>
            </a:r>
          </a:p>
        </p:txBody>
      </p:sp>
    </p:spTree>
    <p:extLst>
      <p:ext uri="{BB962C8B-B14F-4D97-AF65-F5344CB8AC3E}">
        <p14:creationId xmlns:p14="http://schemas.microsoft.com/office/powerpoint/2010/main" val="318292505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8D4B178-244B-4348-B2FC-ABD271F39B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BEF7D06-384A-4284-9A47-476E50A7F302}"/>
              </a:ext>
            </a:extLst>
          </p:cNvPr>
          <p:cNvSpPr txBox="1"/>
          <p:nvPr/>
        </p:nvSpPr>
        <p:spPr>
          <a:xfrm>
            <a:off x="9660194" y="0"/>
            <a:ext cx="2531806" cy="267765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Cornchwiglen adeinbigog a chrocodeil y Nîl</a:t>
            </a:r>
          </a:p>
          <a:p>
            <a:r>
              <a:rPr lang="cy-GB" sz="2800" b="1" i="1" dirty="0"/>
              <a:t>Spur-winged lapwing and Nile crocodile</a:t>
            </a:r>
          </a:p>
        </p:txBody>
      </p:sp>
    </p:spTree>
    <p:extLst>
      <p:ext uri="{BB962C8B-B14F-4D97-AF65-F5344CB8AC3E}">
        <p14:creationId xmlns:p14="http://schemas.microsoft.com/office/powerpoint/2010/main" val="2397081381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B55C48B-71E6-4388-B9BB-FE22FD91F5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53C0846-FE06-42EA-8929-FA301ACC69B8}"/>
              </a:ext>
            </a:extLst>
          </p:cNvPr>
          <p:cNvSpPr txBox="1"/>
          <p:nvPr/>
        </p:nvSpPr>
        <p:spPr>
          <a:xfrm>
            <a:off x="10283786" y="2241755"/>
            <a:ext cx="190821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Pysgotwr penllwyd</a:t>
            </a:r>
          </a:p>
          <a:p>
            <a:r>
              <a:rPr lang="cy-GB" sz="2800" b="1" i="1" dirty="0"/>
              <a:t>Grey-headed kingfisher</a:t>
            </a:r>
          </a:p>
        </p:txBody>
      </p:sp>
    </p:spTree>
    <p:extLst>
      <p:ext uri="{BB962C8B-B14F-4D97-AF65-F5344CB8AC3E}">
        <p14:creationId xmlns:p14="http://schemas.microsoft.com/office/powerpoint/2010/main" val="2164039996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F359E49-08E2-42A7-886F-6EE3BFF17A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BE18EB1-1516-4A90-81E9-58FBC3E8B791}"/>
              </a:ext>
            </a:extLst>
          </p:cNvPr>
          <p:cNvSpPr txBox="1"/>
          <p:nvPr/>
        </p:nvSpPr>
        <p:spPr>
          <a:xfrm>
            <a:off x="10283786" y="2241755"/>
            <a:ext cx="19082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Pysgotwr malacit</a:t>
            </a:r>
          </a:p>
          <a:p>
            <a:r>
              <a:rPr lang="cy-GB" sz="2800" b="1" i="1" dirty="0"/>
              <a:t>Malachite kingfisher</a:t>
            </a:r>
          </a:p>
        </p:txBody>
      </p:sp>
    </p:spTree>
    <p:extLst>
      <p:ext uri="{BB962C8B-B14F-4D97-AF65-F5344CB8AC3E}">
        <p14:creationId xmlns:p14="http://schemas.microsoft.com/office/powerpoint/2010/main" val="2375340153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D922EA8-7183-45D7-BF1C-586669F59D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86AA2E-E2FE-41A2-B566-224E2AE06415}"/>
              </a:ext>
            </a:extLst>
          </p:cNvPr>
          <p:cNvSpPr txBox="1"/>
          <p:nvPr/>
        </p:nvSpPr>
        <p:spPr>
          <a:xfrm>
            <a:off x="10283786" y="0"/>
            <a:ext cx="207460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Gwenynysor fflamgoch</a:t>
            </a:r>
          </a:p>
          <a:p>
            <a:r>
              <a:rPr lang="cy-GB" sz="2800" b="1" i="1" dirty="0"/>
              <a:t>Northern carmine bee-eater</a:t>
            </a:r>
          </a:p>
        </p:txBody>
      </p:sp>
    </p:spTree>
    <p:extLst>
      <p:ext uri="{BB962C8B-B14F-4D97-AF65-F5344CB8AC3E}">
        <p14:creationId xmlns:p14="http://schemas.microsoft.com/office/powerpoint/2010/main" val="2823786467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430AB84-6A71-430D-9183-372D52AB4A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658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182330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077206D-69C4-4889-B02D-AE95207BC6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D3063EA-1D8F-44A0-86C9-2649CEED04F7}"/>
              </a:ext>
            </a:extLst>
          </p:cNvPr>
          <p:cNvSpPr txBox="1"/>
          <p:nvPr/>
        </p:nvSpPr>
        <p:spPr>
          <a:xfrm>
            <a:off x="10283786" y="2241755"/>
            <a:ext cx="19082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Crëyr goliath </a:t>
            </a:r>
            <a:r>
              <a:rPr lang="cy-GB" sz="2800" b="1" i="1" dirty="0"/>
              <a:t>Goliath heron</a:t>
            </a:r>
          </a:p>
        </p:txBody>
      </p:sp>
    </p:spTree>
    <p:extLst>
      <p:ext uri="{BB962C8B-B14F-4D97-AF65-F5344CB8AC3E}">
        <p14:creationId xmlns:p14="http://schemas.microsoft.com/office/powerpoint/2010/main" val="3588847411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38AA401-6CBB-42C6-BC58-E8778A9B8B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A6C4F98-9AE8-47AE-B3A2-E813D8946269}"/>
              </a:ext>
            </a:extLst>
          </p:cNvPr>
          <p:cNvSpPr txBox="1"/>
          <p:nvPr/>
        </p:nvSpPr>
        <p:spPr>
          <a:xfrm>
            <a:off x="10283786" y="2241755"/>
            <a:ext cx="19082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Gwanwr Affrica</a:t>
            </a:r>
          </a:p>
          <a:p>
            <a:r>
              <a:rPr lang="cy-GB" sz="2800" b="1" i="1" dirty="0"/>
              <a:t>African darter</a:t>
            </a:r>
          </a:p>
        </p:txBody>
      </p:sp>
    </p:spTree>
    <p:extLst>
      <p:ext uri="{BB962C8B-B14F-4D97-AF65-F5344CB8AC3E}">
        <p14:creationId xmlns:p14="http://schemas.microsoft.com/office/powerpoint/2010/main" val="1268931081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751C32C-6BC3-4307-9462-7F2DBFBB49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109" y="-16002"/>
            <a:ext cx="10307782" cy="6874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981953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CD1CFD9-263B-42CA-863B-FD8354AE50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06CDB7F-1BE4-4B43-ABC5-B771CA0E85B9}"/>
              </a:ext>
            </a:extLst>
          </p:cNvPr>
          <p:cNvSpPr txBox="1"/>
          <p:nvPr/>
        </p:nvSpPr>
        <p:spPr>
          <a:xfrm>
            <a:off x="10283786" y="2241755"/>
            <a:ext cx="19082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Pysgeryr Affrica</a:t>
            </a:r>
          </a:p>
          <a:p>
            <a:r>
              <a:rPr lang="cy-GB" sz="2800" b="1" i="1" dirty="0"/>
              <a:t>African fish eagle</a:t>
            </a:r>
          </a:p>
        </p:txBody>
      </p:sp>
    </p:spTree>
    <p:extLst>
      <p:ext uri="{BB962C8B-B14F-4D97-AF65-F5344CB8AC3E}">
        <p14:creationId xmlns:p14="http://schemas.microsoft.com/office/powerpoint/2010/main" val="1383810184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1BC817E-22C2-481D-97A6-25CB31F68E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823A765-1327-4D7F-9A4E-52634AB4795F}"/>
              </a:ext>
            </a:extLst>
          </p:cNvPr>
          <p:cNvSpPr txBox="1"/>
          <p:nvPr/>
        </p:nvSpPr>
        <p:spPr>
          <a:xfrm>
            <a:off x="9763432" y="5042118"/>
            <a:ext cx="2428568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Gwenynysorion gyddfgoch</a:t>
            </a:r>
          </a:p>
          <a:p>
            <a:r>
              <a:rPr lang="cy-GB" sz="2800" b="1" i="1" dirty="0"/>
              <a:t>Red-throated bee-eaters</a:t>
            </a:r>
          </a:p>
        </p:txBody>
      </p:sp>
    </p:spTree>
    <p:extLst>
      <p:ext uri="{BB962C8B-B14F-4D97-AF65-F5344CB8AC3E}">
        <p14:creationId xmlns:p14="http://schemas.microsoft.com/office/powerpoint/2010/main" val="3674181400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869A899-CF9A-4F21-BB30-EF721F7248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83E78F6-65B5-40F3-BD8F-1C5083EDF056}"/>
              </a:ext>
            </a:extLst>
          </p:cNvPr>
          <p:cNvSpPr txBox="1"/>
          <p:nvPr/>
        </p:nvSpPr>
        <p:spPr>
          <a:xfrm>
            <a:off x="10283786" y="2241755"/>
            <a:ext cx="190821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Tylluan wen</a:t>
            </a:r>
          </a:p>
          <a:p>
            <a:r>
              <a:rPr lang="cy-GB" sz="2800" b="1" i="1" dirty="0"/>
              <a:t>Barn owl</a:t>
            </a:r>
          </a:p>
        </p:txBody>
      </p:sp>
    </p:spTree>
    <p:extLst>
      <p:ext uri="{BB962C8B-B14F-4D97-AF65-F5344CB8AC3E}">
        <p14:creationId xmlns:p14="http://schemas.microsoft.com/office/powerpoint/2010/main" val="95686556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8FA4484-C72E-440E-BFF3-BFB8E94BBD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413B6E0-89F2-4B8A-A4FD-3D18D0D0E46E}"/>
              </a:ext>
            </a:extLst>
          </p:cNvPr>
          <p:cNvSpPr txBox="1"/>
          <p:nvPr/>
        </p:nvSpPr>
        <p:spPr>
          <a:xfrm>
            <a:off x="10283786" y="2241755"/>
            <a:ext cx="19082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Sgimwyr Affrica</a:t>
            </a:r>
          </a:p>
          <a:p>
            <a:r>
              <a:rPr lang="cy-GB" sz="2800" b="1" i="1" dirty="0"/>
              <a:t>African skimmers</a:t>
            </a:r>
          </a:p>
        </p:txBody>
      </p:sp>
    </p:spTree>
    <p:extLst>
      <p:ext uri="{BB962C8B-B14F-4D97-AF65-F5344CB8AC3E}">
        <p14:creationId xmlns:p14="http://schemas.microsoft.com/office/powerpoint/2010/main" val="2420836185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C0D33ED-7DF1-4439-A746-F37A5DC2AA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3CF9FF7-F259-4A6C-83EB-692580E33065}"/>
              </a:ext>
            </a:extLst>
          </p:cNvPr>
          <p:cNvSpPr txBox="1"/>
          <p:nvPr/>
        </p:nvSpPr>
        <p:spPr>
          <a:xfrm>
            <a:off x="10283786" y="2241755"/>
            <a:ext cx="19082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Eryr rheibus</a:t>
            </a:r>
          </a:p>
          <a:p>
            <a:r>
              <a:rPr lang="cy-GB" sz="2800" b="1" i="1" dirty="0"/>
              <a:t>Tawny eagle</a:t>
            </a:r>
          </a:p>
        </p:txBody>
      </p:sp>
    </p:spTree>
    <p:extLst>
      <p:ext uri="{BB962C8B-B14F-4D97-AF65-F5344CB8AC3E}">
        <p14:creationId xmlns:p14="http://schemas.microsoft.com/office/powerpoint/2010/main" val="1260555747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4DF6D97-A8DD-46AF-B92B-023BF632A2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A51AE55-AE28-4F95-9121-2720DF8CA0F9}"/>
              </a:ext>
            </a:extLst>
          </p:cNvPr>
          <p:cNvSpPr txBox="1"/>
          <p:nvPr/>
        </p:nvSpPr>
        <p:spPr>
          <a:xfrm>
            <a:off x="10073148" y="0"/>
            <a:ext cx="2118852" cy="138499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Gwalchfultur</a:t>
            </a:r>
          </a:p>
          <a:p>
            <a:r>
              <a:rPr lang="cy-GB" sz="2800" b="1" i="1" dirty="0"/>
              <a:t>Palmnut vulture</a:t>
            </a:r>
          </a:p>
        </p:txBody>
      </p:sp>
    </p:spTree>
    <p:extLst>
      <p:ext uri="{BB962C8B-B14F-4D97-AF65-F5344CB8AC3E}">
        <p14:creationId xmlns:p14="http://schemas.microsoft.com/office/powerpoint/2010/main" val="2337587867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6D7B891-4191-43A9-9035-11D750D461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78094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C651F62-60F3-47D8-8512-389A35C361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-36871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3047294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9AEA8BC-5112-4EC5-AECF-F221DA449B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0C4FBDE-C4DF-4CED-9B4C-0C93AF4ED95D}"/>
              </a:ext>
            </a:extLst>
          </p:cNvPr>
          <p:cNvSpPr txBox="1"/>
          <p:nvPr/>
        </p:nvSpPr>
        <p:spPr>
          <a:xfrm>
            <a:off x="10283786" y="2241755"/>
            <a:ext cx="190821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Eliffantod ar lannau’r Nîl </a:t>
            </a:r>
          </a:p>
          <a:p>
            <a:r>
              <a:rPr lang="cy-GB" sz="2800" b="1" i="1" dirty="0"/>
              <a:t>Elephants on the banks of the Nile</a:t>
            </a:r>
          </a:p>
        </p:txBody>
      </p:sp>
    </p:spTree>
    <p:extLst>
      <p:ext uri="{BB962C8B-B14F-4D97-AF65-F5344CB8AC3E}">
        <p14:creationId xmlns:p14="http://schemas.microsoft.com/office/powerpoint/2010/main" val="1297353801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2F8810E-FE77-4116-8A5E-DFF1E5234B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836893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3E66888-7777-410F-B9CE-784CB13515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22D2E3-0CB0-4DF3-B217-FADE8F955753}"/>
              </a:ext>
            </a:extLst>
          </p:cNvPr>
          <p:cNvSpPr txBox="1"/>
          <p:nvPr/>
        </p:nvSpPr>
        <p:spPr>
          <a:xfrm>
            <a:off x="10283786" y="2241755"/>
            <a:ext cx="190821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Hydd-afrewigod Lelwel</a:t>
            </a:r>
          </a:p>
          <a:p>
            <a:r>
              <a:rPr lang="cy-GB" sz="2800" b="1" i="1" dirty="0"/>
              <a:t>Lelwel hartebeest</a:t>
            </a:r>
          </a:p>
        </p:txBody>
      </p:sp>
    </p:spTree>
    <p:extLst>
      <p:ext uri="{BB962C8B-B14F-4D97-AF65-F5344CB8AC3E}">
        <p14:creationId xmlns:p14="http://schemas.microsoft.com/office/powerpoint/2010/main" val="1206151482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281A4B5-BFEF-4B97-AA8B-2822C0B380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F3E7B06-3C37-4464-BD98-CC3B01BB13F4}"/>
              </a:ext>
            </a:extLst>
          </p:cNvPr>
          <p:cNvSpPr txBox="1"/>
          <p:nvPr/>
        </p:nvSpPr>
        <p:spPr>
          <a:xfrm>
            <a:off x="10283786" y="2241755"/>
            <a:ext cx="190821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Byfflo y Penrhyn a phiapiacod</a:t>
            </a:r>
          </a:p>
          <a:p>
            <a:r>
              <a:rPr lang="cy-GB" sz="2800" b="1" i="1" dirty="0"/>
              <a:t>Cape buffalo and piapiacs</a:t>
            </a:r>
          </a:p>
        </p:txBody>
      </p:sp>
    </p:spTree>
    <p:extLst>
      <p:ext uri="{BB962C8B-B14F-4D97-AF65-F5344CB8AC3E}">
        <p14:creationId xmlns:p14="http://schemas.microsoft.com/office/powerpoint/2010/main" val="4248973186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6FD58B8-D311-4577-9F1B-34C2B6A87A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4989D2E-F411-48A8-AF98-EB46C3DFC87F}"/>
              </a:ext>
            </a:extLst>
          </p:cNvPr>
          <p:cNvSpPr txBox="1"/>
          <p:nvPr/>
        </p:nvSpPr>
        <p:spPr>
          <a:xfrm>
            <a:off x="10283786" y="2241755"/>
            <a:ext cx="190821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Cobiau</a:t>
            </a:r>
          </a:p>
          <a:p>
            <a:r>
              <a:rPr lang="cy-GB" sz="2800" b="1" i="1" dirty="0"/>
              <a:t>Kobs</a:t>
            </a:r>
          </a:p>
        </p:txBody>
      </p:sp>
    </p:spTree>
    <p:extLst>
      <p:ext uri="{BB962C8B-B14F-4D97-AF65-F5344CB8AC3E}">
        <p14:creationId xmlns:p14="http://schemas.microsoft.com/office/powerpoint/2010/main" val="3364710010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2D6A964-655B-4B1D-A756-E4FE7E5A21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E971F63-EC6D-4823-8C8C-EF82D58FD50D}"/>
              </a:ext>
            </a:extLst>
          </p:cNvPr>
          <p:cNvSpPr txBox="1"/>
          <p:nvPr/>
        </p:nvSpPr>
        <p:spPr>
          <a:xfrm>
            <a:off x="10283786" y="2241755"/>
            <a:ext cx="190821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Oribi</a:t>
            </a:r>
          </a:p>
          <a:p>
            <a:r>
              <a:rPr lang="cy-GB" sz="2800" b="1" i="1" dirty="0"/>
              <a:t>Oribi</a:t>
            </a:r>
          </a:p>
        </p:txBody>
      </p:sp>
    </p:spTree>
    <p:extLst>
      <p:ext uri="{BB962C8B-B14F-4D97-AF65-F5344CB8AC3E}">
        <p14:creationId xmlns:p14="http://schemas.microsoft.com/office/powerpoint/2010/main" val="2100027878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EC611F3-E11D-443F-A9C4-745B5A76EE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813038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A92494A-197C-48AD-AD42-B63396F24F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658" y="-51619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573863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ECCE203-2807-4BCC-B80B-BB3A99BE75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8EB9917-9873-499C-BFBC-3A383EECDD48}"/>
              </a:ext>
            </a:extLst>
          </p:cNvPr>
          <p:cNvSpPr txBox="1"/>
          <p:nvPr/>
        </p:nvSpPr>
        <p:spPr>
          <a:xfrm>
            <a:off x="10283786" y="2241755"/>
            <a:ext cx="19082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Ciconia Abdim</a:t>
            </a:r>
          </a:p>
          <a:p>
            <a:r>
              <a:rPr lang="cy-GB" sz="2800" b="1" i="1" dirty="0"/>
              <a:t>Abdim’s stork</a:t>
            </a:r>
          </a:p>
        </p:txBody>
      </p:sp>
    </p:spTree>
    <p:extLst>
      <p:ext uri="{BB962C8B-B14F-4D97-AF65-F5344CB8AC3E}">
        <p14:creationId xmlns:p14="http://schemas.microsoft.com/office/powerpoint/2010/main" val="3557867900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2F83CDB-AB31-49CC-9005-4180766616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4FEB53E-8320-48BF-BB24-2F0F52766FB0}"/>
              </a:ext>
            </a:extLst>
          </p:cNvPr>
          <p:cNvSpPr txBox="1"/>
          <p:nvPr/>
        </p:nvSpPr>
        <p:spPr>
          <a:xfrm>
            <a:off x="10283786" y="2241755"/>
            <a:ext cx="190821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Pysgotwr penllwyd</a:t>
            </a:r>
          </a:p>
          <a:p>
            <a:r>
              <a:rPr lang="cy-GB" sz="2800" b="1" i="1" dirty="0"/>
              <a:t>Grey-headed kingfisher</a:t>
            </a:r>
          </a:p>
        </p:txBody>
      </p:sp>
    </p:spTree>
    <p:extLst>
      <p:ext uri="{BB962C8B-B14F-4D97-AF65-F5344CB8AC3E}">
        <p14:creationId xmlns:p14="http://schemas.microsoft.com/office/powerpoint/2010/main" val="4122517849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FECC2C0-A8AC-4784-B9D1-6DDB73C721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A7B8B22-D60D-4363-8F6D-0094EE854369}"/>
              </a:ext>
            </a:extLst>
          </p:cNvPr>
          <p:cNvSpPr txBox="1"/>
          <p:nvPr/>
        </p:nvSpPr>
        <p:spPr>
          <a:xfrm>
            <a:off x="10283786" y="2241755"/>
            <a:ext cx="19082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Cigydd mawr</a:t>
            </a:r>
          </a:p>
          <a:p>
            <a:r>
              <a:rPr lang="cy-GB" sz="2800" b="1" i="1" dirty="0"/>
              <a:t>Great grey shrike</a:t>
            </a:r>
          </a:p>
        </p:txBody>
      </p:sp>
    </p:spTree>
    <p:extLst>
      <p:ext uri="{BB962C8B-B14F-4D97-AF65-F5344CB8AC3E}">
        <p14:creationId xmlns:p14="http://schemas.microsoft.com/office/powerpoint/2010/main" val="3609169933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95FBC8F-6995-4188-8674-F654848C0A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1F5D3C-A27D-477B-BEF7-4A34996EC59A}"/>
              </a:ext>
            </a:extLst>
          </p:cNvPr>
          <p:cNvSpPr txBox="1"/>
          <p:nvPr/>
        </p:nvSpPr>
        <p:spPr>
          <a:xfrm>
            <a:off x="10283786" y="2241755"/>
            <a:ext cx="190821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Eryr rheibus gyda chwnigen</a:t>
            </a:r>
          </a:p>
          <a:p>
            <a:r>
              <a:rPr lang="cy-GB" sz="2800" b="1" i="1" dirty="0"/>
              <a:t>Tawny eagle with rabbit</a:t>
            </a:r>
          </a:p>
        </p:txBody>
      </p:sp>
    </p:spTree>
    <p:extLst>
      <p:ext uri="{BB962C8B-B14F-4D97-AF65-F5344CB8AC3E}">
        <p14:creationId xmlns:p14="http://schemas.microsoft.com/office/powerpoint/2010/main" val="1632726230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045C011-2884-4121-A6CD-E2A6821342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9871" y="0"/>
            <a:ext cx="4573429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123682F-BB4E-4F99-9C28-31CC561EE311}"/>
              </a:ext>
            </a:extLst>
          </p:cNvPr>
          <p:cNvSpPr txBox="1"/>
          <p:nvPr/>
        </p:nvSpPr>
        <p:spPr>
          <a:xfrm>
            <a:off x="10283786" y="2241755"/>
            <a:ext cx="19082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Mwnci Patas</a:t>
            </a:r>
          </a:p>
          <a:p>
            <a:r>
              <a:rPr lang="cy-GB" sz="2800" b="1" i="1" dirty="0"/>
              <a:t>Patas monkey</a:t>
            </a:r>
          </a:p>
        </p:txBody>
      </p:sp>
    </p:spTree>
    <p:extLst>
      <p:ext uri="{BB962C8B-B14F-4D97-AF65-F5344CB8AC3E}">
        <p14:creationId xmlns:p14="http://schemas.microsoft.com/office/powerpoint/2010/main" val="77391146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F5A87F7-5C4E-43E2-946E-0BE4D18AAB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86F3350-7D88-4D14-ACAD-DDD452A29B1D}"/>
              </a:ext>
            </a:extLst>
          </p:cNvPr>
          <p:cNvSpPr txBox="1"/>
          <p:nvPr/>
        </p:nvSpPr>
        <p:spPr>
          <a:xfrm>
            <a:off x="9778181" y="0"/>
            <a:ext cx="2413819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Afonfarch</a:t>
            </a:r>
          </a:p>
          <a:p>
            <a:r>
              <a:rPr lang="cy-GB" sz="2800" b="1" i="1" dirty="0"/>
              <a:t>Hippopotamus</a:t>
            </a:r>
          </a:p>
        </p:txBody>
      </p:sp>
    </p:spTree>
    <p:extLst>
      <p:ext uri="{BB962C8B-B14F-4D97-AF65-F5344CB8AC3E}">
        <p14:creationId xmlns:p14="http://schemas.microsoft.com/office/powerpoint/2010/main" val="3983381372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D4CD938-E7EC-4D2D-B033-E9F89F6B54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2BEA50B-0321-4904-BF28-164D08C485CF}"/>
              </a:ext>
            </a:extLst>
          </p:cNvPr>
          <p:cNvSpPr txBox="1"/>
          <p:nvPr/>
        </p:nvSpPr>
        <p:spPr>
          <a:xfrm>
            <a:off x="10283786" y="2241755"/>
            <a:ext cx="19082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Ciconia cyfrwybig</a:t>
            </a:r>
          </a:p>
          <a:p>
            <a:r>
              <a:rPr lang="cy-GB" sz="2800" b="1" i="1" dirty="0"/>
              <a:t>Saddle-billed stork</a:t>
            </a:r>
          </a:p>
        </p:txBody>
      </p:sp>
    </p:spTree>
    <p:extLst>
      <p:ext uri="{BB962C8B-B14F-4D97-AF65-F5344CB8AC3E}">
        <p14:creationId xmlns:p14="http://schemas.microsoft.com/office/powerpoint/2010/main" val="3384342042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088C304-74B4-4844-B231-B84417FF08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488" y="0"/>
            <a:ext cx="45734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3818851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464331-AA89-4192-84F6-F93F005C9D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69093F7-F404-4C64-93B0-1774B5FFEB72}"/>
              </a:ext>
            </a:extLst>
          </p:cNvPr>
          <p:cNvSpPr txBox="1"/>
          <p:nvPr/>
        </p:nvSpPr>
        <p:spPr>
          <a:xfrm>
            <a:off x="10283786" y="2241755"/>
            <a:ext cx="19082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Rhedwr y dŵr</a:t>
            </a:r>
          </a:p>
          <a:p>
            <a:r>
              <a:rPr lang="cy-GB" sz="2800" b="1" i="1" dirty="0"/>
              <a:t>Water thickknee</a:t>
            </a:r>
          </a:p>
        </p:txBody>
      </p:sp>
    </p:spTree>
    <p:extLst>
      <p:ext uri="{BB962C8B-B14F-4D97-AF65-F5344CB8AC3E}">
        <p14:creationId xmlns:p14="http://schemas.microsoft.com/office/powerpoint/2010/main" val="75318907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E6BA9AE-CF72-4C1C-A5E8-FB25B6C7A5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68B5258-2161-44BB-A890-8A854EB8FB02}"/>
              </a:ext>
            </a:extLst>
          </p:cNvPr>
          <p:cNvSpPr txBox="1"/>
          <p:nvPr/>
        </p:nvSpPr>
        <p:spPr>
          <a:xfrm>
            <a:off x="10283786" y="2241755"/>
            <a:ext cx="19082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Rhegen ddu Affrica</a:t>
            </a:r>
          </a:p>
          <a:p>
            <a:r>
              <a:rPr lang="cy-GB" sz="2800" b="1" i="1" dirty="0"/>
              <a:t>African black crake</a:t>
            </a:r>
          </a:p>
        </p:txBody>
      </p:sp>
    </p:spTree>
    <p:extLst>
      <p:ext uri="{BB962C8B-B14F-4D97-AF65-F5344CB8AC3E}">
        <p14:creationId xmlns:p14="http://schemas.microsoft.com/office/powerpoint/2010/main" val="1402450530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9C20912-50DC-4EC6-9D3A-25AFB8BF1C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F32B370-292E-41CC-933D-5F85CEECBEB6}"/>
              </a:ext>
            </a:extLst>
          </p:cNvPr>
          <p:cNvSpPr txBox="1"/>
          <p:nvPr/>
        </p:nvSpPr>
        <p:spPr>
          <a:xfrm>
            <a:off x="10283786" y="2241755"/>
            <a:ext cx="19082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Adar bwn lleiaf</a:t>
            </a:r>
          </a:p>
          <a:p>
            <a:r>
              <a:rPr lang="cy-GB" sz="2800" b="1" i="1" dirty="0"/>
              <a:t>Little bitterns</a:t>
            </a:r>
          </a:p>
        </p:txBody>
      </p:sp>
    </p:spTree>
    <p:extLst>
      <p:ext uri="{BB962C8B-B14F-4D97-AF65-F5344CB8AC3E}">
        <p14:creationId xmlns:p14="http://schemas.microsoft.com/office/powerpoint/2010/main" val="2073214278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E827D29-08EB-4019-874B-F743BFF5BD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288A460-6109-49C7-A3BA-71FA6BE08893}"/>
              </a:ext>
            </a:extLst>
          </p:cNvPr>
          <p:cNvSpPr txBox="1"/>
          <p:nvPr/>
        </p:nvSpPr>
        <p:spPr>
          <a:xfrm>
            <a:off x="10283786" y="2241755"/>
            <a:ext cx="19082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Colobws coch</a:t>
            </a:r>
          </a:p>
          <a:p>
            <a:r>
              <a:rPr lang="cy-GB" sz="2800" b="1" i="1" dirty="0"/>
              <a:t>Red colobus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3C9341-606C-4088-898F-688AF45AA82E}"/>
              </a:ext>
            </a:extLst>
          </p:cNvPr>
          <p:cNvSpPr txBox="1"/>
          <p:nvPr/>
        </p:nvSpPr>
        <p:spPr>
          <a:xfrm>
            <a:off x="6299159" y="5411450"/>
            <a:ext cx="5892841" cy="144655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4400" dirty="0"/>
              <a:t>Parc cenedlaethol Kibale</a:t>
            </a:r>
          </a:p>
          <a:p>
            <a:r>
              <a:rPr lang="cy-GB" sz="4400" b="1" i="1" dirty="0"/>
              <a:t>Kibale National Park</a:t>
            </a:r>
          </a:p>
        </p:txBody>
      </p:sp>
    </p:spTree>
    <p:extLst>
      <p:ext uri="{BB962C8B-B14F-4D97-AF65-F5344CB8AC3E}">
        <p14:creationId xmlns:p14="http://schemas.microsoft.com/office/powerpoint/2010/main" val="3993062663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CEEBF3C-B4F8-4E29-AB2B-2167516FBE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B3BE4A4-4D9F-4F8B-8F5C-1390EF973DAE}"/>
              </a:ext>
            </a:extLst>
          </p:cNvPr>
          <p:cNvSpPr txBox="1"/>
          <p:nvPr/>
        </p:nvSpPr>
        <p:spPr>
          <a:xfrm>
            <a:off x="10283786" y="2241755"/>
            <a:ext cx="19082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Twraco mawr</a:t>
            </a:r>
          </a:p>
          <a:p>
            <a:r>
              <a:rPr lang="cy-GB" sz="2800" b="1" i="1" dirty="0"/>
              <a:t>Great blue turaco</a:t>
            </a:r>
          </a:p>
        </p:txBody>
      </p:sp>
    </p:spTree>
    <p:extLst>
      <p:ext uri="{BB962C8B-B14F-4D97-AF65-F5344CB8AC3E}">
        <p14:creationId xmlns:p14="http://schemas.microsoft.com/office/powerpoint/2010/main" val="1503846119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5189E5C-9AD6-4CD5-A9B4-1A5C4D0016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765606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2B8FDFD-6C77-442C-9631-53DFF4CA192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73"/>
          <a:stretch/>
        </p:blipFill>
        <p:spPr>
          <a:xfrm>
            <a:off x="3540744" y="-6912"/>
            <a:ext cx="4718352" cy="6864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832246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E2C532D-BFE7-45F9-AEC9-EB4DB742CD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1AF8748-E42A-4187-993C-FC4853A0693B}"/>
              </a:ext>
            </a:extLst>
          </p:cNvPr>
          <p:cNvSpPr txBox="1"/>
          <p:nvPr/>
        </p:nvSpPr>
        <p:spPr>
          <a:xfrm>
            <a:off x="10283786" y="2241755"/>
            <a:ext cx="190821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Colobws brith y Dwyrain</a:t>
            </a:r>
          </a:p>
          <a:p>
            <a:r>
              <a:rPr lang="cy-GB" sz="2800" b="1" i="1" dirty="0"/>
              <a:t>Eastern black and white colobus</a:t>
            </a:r>
          </a:p>
          <a:p>
            <a:r>
              <a:rPr lang="cy-GB" sz="2800" b="1" i="1" dirty="0"/>
              <a:t>(Mantled guereza)</a:t>
            </a:r>
          </a:p>
        </p:txBody>
      </p:sp>
    </p:spTree>
    <p:extLst>
      <p:ext uri="{BB962C8B-B14F-4D97-AF65-F5344CB8AC3E}">
        <p14:creationId xmlns:p14="http://schemas.microsoft.com/office/powerpoint/2010/main" val="2935933239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B4596A7-42E6-45B8-BFBC-74DD8340B8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AB310B0-B9A0-46CF-876E-97F84A62EA68}"/>
              </a:ext>
            </a:extLst>
          </p:cNvPr>
          <p:cNvSpPr txBox="1"/>
          <p:nvPr/>
        </p:nvSpPr>
        <p:spPr>
          <a:xfrm>
            <a:off x="8535580" y="5411450"/>
            <a:ext cx="3656420" cy="144655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4400" dirty="0"/>
              <a:t>Cors Bigodi</a:t>
            </a:r>
          </a:p>
          <a:p>
            <a:r>
              <a:rPr lang="cy-GB" sz="4400" b="1" i="1" dirty="0"/>
              <a:t>Bigodi Swamp</a:t>
            </a:r>
          </a:p>
        </p:txBody>
      </p:sp>
    </p:spTree>
    <p:extLst>
      <p:ext uri="{BB962C8B-B14F-4D97-AF65-F5344CB8AC3E}">
        <p14:creationId xmlns:p14="http://schemas.microsoft.com/office/powerpoint/2010/main" val="1026091029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C5727A3-80E9-4180-BF8B-294FC551D9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843215C-BCA8-4D23-B2F9-ACD8AE88E656}"/>
              </a:ext>
            </a:extLst>
          </p:cNvPr>
          <p:cNvSpPr txBox="1"/>
          <p:nvPr/>
        </p:nvSpPr>
        <p:spPr>
          <a:xfrm>
            <a:off x="10283786" y="2241755"/>
            <a:ext cx="19082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Mangabe Uganda</a:t>
            </a:r>
          </a:p>
          <a:p>
            <a:r>
              <a:rPr lang="cy-GB" sz="2800" b="1" i="1" dirty="0"/>
              <a:t>Uganda mangabey</a:t>
            </a:r>
          </a:p>
        </p:txBody>
      </p:sp>
    </p:spTree>
    <p:extLst>
      <p:ext uri="{BB962C8B-B14F-4D97-AF65-F5344CB8AC3E}">
        <p14:creationId xmlns:p14="http://schemas.microsoft.com/office/powerpoint/2010/main" val="3596318468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F77828A-40F5-4F60-952C-54878E1F5D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246711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DF601E5-A7D3-43AB-99B6-098DDAEC7B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601292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0968402-B057-40DD-8ED0-BF6F06586C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2E27B21-D01B-42ED-ACCF-C50326B55885}"/>
              </a:ext>
            </a:extLst>
          </p:cNvPr>
          <p:cNvSpPr txBox="1"/>
          <p:nvPr/>
        </p:nvSpPr>
        <p:spPr>
          <a:xfrm>
            <a:off x="10283786" y="2241755"/>
            <a:ext cx="190821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Manicin brith</a:t>
            </a:r>
          </a:p>
          <a:p>
            <a:r>
              <a:rPr lang="cy-GB" sz="2800" b="1" i="1" dirty="0"/>
              <a:t>Black and white mannikin</a:t>
            </a:r>
          </a:p>
        </p:txBody>
      </p:sp>
    </p:spTree>
    <p:extLst>
      <p:ext uri="{BB962C8B-B14F-4D97-AF65-F5344CB8AC3E}">
        <p14:creationId xmlns:p14="http://schemas.microsoft.com/office/powerpoint/2010/main" val="1427019592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7CECFB9-F051-4A12-994C-786C8FA322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01FAFAB-D459-4C11-9519-76CF6BECC7BB}"/>
              </a:ext>
            </a:extLst>
          </p:cNvPr>
          <p:cNvSpPr txBox="1"/>
          <p:nvPr/>
        </p:nvSpPr>
        <p:spPr>
          <a:xfrm>
            <a:off x="10283786" y="2241755"/>
            <a:ext cx="190821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Barbed bronflewog</a:t>
            </a:r>
          </a:p>
          <a:p>
            <a:r>
              <a:rPr lang="cy-GB" sz="2800" b="1" i="1" dirty="0"/>
              <a:t>Hairy-breasted barbet</a:t>
            </a:r>
          </a:p>
        </p:txBody>
      </p:sp>
    </p:spTree>
    <p:extLst>
      <p:ext uri="{BB962C8B-B14F-4D97-AF65-F5344CB8AC3E}">
        <p14:creationId xmlns:p14="http://schemas.microsoft.com/office/powerpoint/2010/main" val="184688613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087CCC8-05FD-472E-BBC1-E956162809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67AE7F4-048B-46D8-B505-FB41BBC9B3D8}"/>
              </a:ext>
            </a:extLst>
          </p:cNvPr>
          <p:cNvSpPr txBox="1"/>
          <p:nvPr/>
        </p:nvSpPr>
        <p:spPr>
          <a:xfrm>
            <a:off x="10283786" y="2241755"/>
            <a:ext cx="190821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Barbed pigfelyn</a:t>
            </a:r>
          </a:p>
          <a:p>
            <a:r>
              <a:rPr lang="cy-GB" sz="2800" b="1" i="1" dirty="0"/>
              <a:t>Yellow-billed barbet</a:t>
            </a:r>
          </a:p>
        </p:txBody>
      </p:sp>
    </p:spTree>
    <p:extLst>
      <p:ext uri="{BB962C8B-B14F-4D97-AF65-F5344CB8AC3E}">
        <p14:creationId xmlns:p14="http://schemas.microsoft.com/office/powerpoint/2010/main" val="2953545233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CF4CDFA-6019-4167-A2D5-304A108DB9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C9F49FF-1573-4918-99A2-6E618DCB12FD}"/>
              </a:ext>
            </a:extLst>
          </p:cNvPr>
          <p:cNvSpPr txBox="1"/>
          <p:nvPr/>
        </p:nvSpPr>
        <p:spPr>
          <a:xfrm>
            <a:off x="10283786" y="2241755"/>
            <a:ext cx="190821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Gwiwer</a:t>
            </a:r>
          </a:p>
          <a:p>
            <a:r>
              <a:rPr lang="cy-GB" sz="2800" b="1" i="1" dirty="0"/>
              <a:t>Squirrel</a:t>
            </a:r>
          </a:p>
        </p:txBody>
      </p:sp>
    </p:spTree>
    <p:extLst>
      <p:ext uri="{BB962C8B-B14F-4D97-AF65-F5344CB8AC3E}">
        <p14:creationId xmlns:p14="http://schemas.microsoft.com/office/powerpoint/2010/main" val="4165237274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9EE5BA4-A60A-44E6-8C25-8F2DF6F8AE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0FC0833-F094-4F41-B4D0-A02070BA9386}"/>
              </a:ext>
            </a:extLst>
          </p:cNvPr>
          <p:cNvSpPr txBox="1"/>
          <p:nvPr/>
        </p:nvSpPr>
        <p:spPr>
          <a:xfrm>
            <a:off x="10283786" y="2241755"/>
            <a:ext cx="190821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Robin-grec penwyn </a:t>
            </a:r>
            <a:r>
              <a:rPr lang="cy-GB" sz="2800" b="1" i="1" dirty="0"/>
              <a:t>Snowy-crowned robin chat</a:t>
            </a:r>
          </a:p>
        </p:txBody>
      </p:sp>
    </p:spTree>
    <p:extLst>
      <p:ext uri="{BB962C8B-B14F-4D97-AF65-F5344CB8AC3E}">
        <p14:creationId xmlns:p14="http://schemas.microsoft.com/office/powerpoint/2010/main" val="1264241537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720B47E-A220-428C-A4CD-0BCAA23F89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52DB9F2-5B35-44DB-84D5-5EED58A848C3}"/>
              </a:ext>
            </a:extLst>
          </p:cNvPr>
          <p:cNvSpPr txBox="1"/>
          <p:nvPr/>
        </p:nvSpPr>
        <p:spPr>
          <a:xfrm>
            <a:off x="10283786" y="2241755"/>
            <a:ext cx="190821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Crec morgrug cynffonwyn</a:t>
            </a:r>
          </a:p>
          <a:p>
            <a:r>
              <a:rPr lang="cy-GB" sz="2800" b="1" i="1" dirty="0"/>
              <a:t>White-tailed ant thrush</a:t>
            </a:r>
          </a:p>
        </p:txBody>
      </p:sp>
    </p:spTree>
    <p:extLst>
      <p:ext uri="{BB962C8B-B14F-4D97-AF65-F5344CB8AC3E}">
        <p14:creationId xmlns:p14="http://schemas.microsoft.com/office/powerpoint/2010/main" val="3815132135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B54CFD4-1C2D-4D24-9983-C72401074D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520" y="-22123"/>
            <a:ext cx="10316960" cy="6880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821684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AA80A1D-7118-488D-9D43-E43CFC8A28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4271" y="0"/>
            <a:ext cx="4586748" cy="687797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FBEF7C8-A142-4609-8A2C-E59C5DB88833}"/>
              </a:ext>
            </a:extLst>
          </p:cNvPr>
          <p:cNvSpPr txBox="1"/>
          <p:nvPr/>
        </p:nvSpPr>
        <p:spPr>
          <a:xfrm>
            <a:off x="8583561" y="2241755"/>
            <a:ext cx="360843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Colobws coch Uganda</a:t>
            </a:r>
          </a:p>
          <a:p>
            <a:r>
              <a:rPr lang="cy-GB" sz="2800" b="1" i="1" dirty="0"/>
              <a:t>Ugandan red colobus</a:t>
            </a:r>
          </a:p>
        </p:txBody>
      </p:sp>
    </p:spTree>
    <p:extLst>
      <p:ext uri="{BB962C8B-B14F-4D97-AF65-F5344CB8AC3E}">
        <p14:creationId xmlns:p14="http://schemas.microsoft.com/office/powerpoint/2010/main" val="2677570455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9D7CFA5-0490-4805-ACA7-2257F4AF8C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6A7991F-146F-494E-9C36-AB4E544EB12E}"/>
              </a:ext>
            </a:extLst>
          </p:cNvPr>
          <p:cNvSpPr txBox="1"/>
          <p:nvPr/>
        </p:nvSpPr>
        <p:spPr>
          <a:xfrm>
            <a:off x="10283786" y="2241755"/>
            <a:ext cx="19082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Twraco mawr</a:t>
            </a:r>
          </a:p>
          <a:p>
            <a:r>
              <a:rPr lang="cy-GB" sz="2800" b="1" i="1" dirty="0"/>
              <a:t>Great blue turaco</a:t>
            </a:r>
          </a:p>
        </p:txBody>
      </p:sp>
    </p:spTree>
    <p:extLst>
      <p:ext uri="{BB962C8B-B14F-4D97-AF65-F5344CB8AC3E}">
        <p14:creationId xmlns:p14="http://schemas.microsoft.com/office/powerpoint/2010/main" val="3142928324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DC793D3-F099-49B9-AE74-0AABE899C3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259601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B8F62D8-6CF9-4784-A04E-EBF8ED80DB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5483E9F-F3B6-4DD9-BE2A-024131379826}"/>
              </a:ext>
            </a:extLst>
          </p:cNvPr>
          <p:cNvSpPr txBox="1"/>
          <p:nvPr/>
        </p:nvSpPr>
        <p:spPr>
          <a:xfrm>
            <a:off x="10132142" y="0"/>
            <a:ext cx="2059858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Mwnci cynffongoch</a:t>
            </a:r>
          </a:p>
          <a:p>
            <a:r>
              <a:rPr lang="cy-GB" sz="2800" b="1" i="1" dirty="0"/>
              <a:t>Red-tailed monkey</a:t>
            </a:r>
          </a:p>
        </p:txBody>
      </p:sp>
    </p:spTree>
    <p:extLst>
      <p:ext uri="{BB962C8B-B14F-4D97-AF65-F5344CB8AC3E}">
        <p14:creationId xmlns:p14="http://schemas.microsoft.com/office/powerpoint/2010/main" val="2721154921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3A2586-F380-4ECD-B91F-B9F86B40B0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3FC66AF-6A24-45BB-9521-E51CEF1A6B97}"/>
              </a:ext>
            </a:extLst>
          </p:cNvPr>
          <p:cNvSpPr txBox="1"/>
          <p:nvPr/>
        </p:nvSpPr>
        <p:spPr>
          <a:xfrm>
            <a:off x="10283786" y="2241755"/>
            <a:ext cx="190821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Barbed deuddant</a:t>
            </a:r>
          </a:p>
          <a:p>
            <a:r>
              <a:rPr lang="cy-GB" sz="2800" b="1" i="1" dirty="0"/>
              <a:t>Double-toothed barbet</a:t>
            </a:r>
          </a:p>
        </p:txBody>
      </p:sp>
    </p:spTree>
    <p:extLst>
      <p:ext uri="{BB962C8B-B14F-4D97-AF65-F5344CB8AC3E}">
        <p14:creationId xmlns:p14="http://schemas.microsoft.com/office/powerpoint/2010/main" val="2403900324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05ABD60-12DD-49CA-BDFD-8C1F07CD28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14748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5393792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F12D3FB-463F-4A44-9811-878B977CD3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626613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85EE6DA-2579-482B-92F5-1D8A02BCB0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0272156" cy="685666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C18EE63-B7B7-475C-AC65-6C704BA850CE}"/>
              </a:ext>
            </a:extLst>
          </p:cNvPr>
          <p:cNvSpPr txBox="1"/>
          <p:nvPr/>
        </p:nvSpPr>
        <p:spPr>
          <a:xfrm>
            <a:off x="10105901" y="5040780"/>
            <a:ext cx="2086099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Llyn crater Nyinambuga</a:t>
            </a:r>
          </a:p>
          <a:p>
            <a:r>
              <a:rPr lang="cy-GB" sz="2800" b="1" i="1" dirty="0"/>
              <a:t>Nyinambuga Crater Lake</a:t>
            </a:r>
          </a:p>
        </p:txBody>
      </p:sp>
    </p:spTree>
    <p:extLst>
      <p:ext uri="{BB962C8B-B14F-4D97-AF65-F5344CB8AC3E}">
        <p14:creationId xmlns:p14="http://schemas.microsoft.com/office/powerpoint/2010/main" val="2547534582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401A5C2-562A-4C0F-856C-45CB81A719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0445" y="22122"/>
            <a:ext cx="8901555" cy="59362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39552A5-6A76-463D-82C7-225A58C7F2C2}"/>
              </a:ext>
            </a:extLst>
          </p:cNvPr>
          <p:cNvSpPr txBox="1"/>
          <p:nvPr/>
        </p:nvSpPr>
        <p:spPr>
          <a:xfrm>
            <a:off x="7741222" y="5881771"/>
            <a:ext cx="436079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Cornbig ddaear y De</a:t>
            </a:r>
          </a:p>
          <a:p>
            <a:r>
              <a:rPr lang="cy-GB" sz="2800" b="1" i="1" dirty="0"/>
              <a:t>Southern ground hornbill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6EE1BD-A956-4D48-9434-F2E51CBD801C}"/>
              </a:ext>
            </a:extLst>
          </p:cNvPr>
          <p:cNvSpPr txBox="1"/>
          <p:nvPr/>
        </p:nvSpPr>
        <p:spPr>
          <a:xfrm>
            <a:off x="58803" y="3974345"/>
            <a:ext cx="4837662" cy="280076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4400" dirty="0"/>
              <a:t>Parc Cenedlaethol y Frenhines Elizabeth</a:t>
            </a:r>
          </a:p>
          <a:p>
            <a:r>
              <a:rPr lang="cy-GB" sz="4400" b="1" i="1" dirty="0"/>
              <a:t>Queen Elizabeth National Park</a:t>
            </a:r>
          </a:p>
        </p:txBody>
      </p:sp>
    </p:spTree>
    <p:extLst>
      <p:ext uri="{BB962C8B-B14F-4D97-AF65-F5344CB8AC3E}">
        <p14:creationId xmlns:p14="http://schemas.microsoft.com/office/powerpoint/2010/main" val="2014341764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3D12A10-96FF-4A47-A934-BCBB97318E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D141503-5AFF-44AA-B6B9-FFBA94BC4670}"/>
              </a:ext>
            </a:extLst>
          </p:cNvPr>
          <p:cNvSpPr txBox="1"/>
          <p:nvPr/>
        </p:nvSpPr>
        <p:spPr>
          <a:xfrm>
            <a:off x="10283786" y="5040780"/>
            <a:ext cx="1908214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Pafiliwn y Frenhines</a:t>
            </a:r>
          </a:p>
          <a:p>
            <a:r>
              <a:rPr lang="cy-GB" sz="2800" b="1" i="1" dirty="0"/>
              <a:t>Queen’s Pavilion</a:t>
            </a:r>
          </a:p>
        </p:txBody>
      </p:sp>
    </p:spTree>
    <p:extLst>
      <p:ext uri="{BB962C8B-B14F-4D97-AF65-F5344CB8AC3E}">
        <p14:creationId xmlns:p14="http://schemas.microsoft.com/office/powerpoint/2010/main" val="1079324065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4E554B6-912D-4595-953E-C975D07C90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7260148"/>
      </p:ext>
    </p:extLst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0270EB2-72BE-41B6-BE16-DFB36A854D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331532" cy="688984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E4107B4-9A23-4A51-8CC7-B3A2B3A85F63}"/>
              </a:ext>
            </a:extLst>
          </p:cNvPr>
          <p:cNvSpPr txBox="1"/>
          <p:nvPr/>
        </p:nvSpPr>
        <p:spPr>
          <a:xfrm>
            <a:off x="10331532" y="4180344"/>
            <a:ext cx="1908214" cy="267765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Ceiliog gwaun torddu</a:t>
            </a:r>
          </a:p>
          <a:p>
            <a:r>
              <a:rPr lang="cy-GB" sz="2800" b="1" i="1" dirty="0"/>
              <a:t>Black-bellied bustard</a:t>
            </a:r>
          </a:p>
        </p:txBody>
      </p:sp>
    </p:spTree>
    <p:extLst>
      <p:ext uri="{BB962C8B-B14F-4D97-AF65-F5344CB8AC3E}">
        <p14:creationId xmlns:p14="http://schemas.microsoft.com/office/powerpoint/2010/main" val="3714117305"/>
      </p:ext>
    </p:extLst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66D534D-287A-4A6C-BF7C-F6E5A533B7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CF6A9B2-49FF-46FD-86FA-9CE741701AEB}"/>
              </a:ext>
            </a:extLst>
          </p:cNvPr>
          <p:cNvSpPr txBox="1"/>
          <p:nvPr/>
        </p:nvSpPr>
        <p:spPr>
          <a:xfrm>
            <a:off x="10283786" y="5040780"/>
            <a:ext cx="1908214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Cob</a:t>
            </a:r>
          </a:p>
          <a:p>
            <a:r>
              <a:rPr lang="cy-GB" sz="2800" b="1" i="1" dirty="0"/>
              <a:t>Kob</a:t>
            </a:r>
          </a:p>
        </p:txBody>
      </p:sp>
    </p:spTree>
    <p:extLst>
      <p:ext uri="{BB962C8B-B14F-4D97-AF65-F5344CB8AC3E}">
        <p14:creationId xmlns:p14="http://schemas.microsoft.com/office/powerpoint/2010/main" val="1686589968"/>
      </p:ext>
    </p:extLst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F7D92C6-B637-44BD-A7FB-7A44F4A950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B501A93-34FB-4181-9EEC-3DC72A76334F}"/>
              </a:ext>
            </a:extLst>
          </p:cNvPr>
          <p:cNvSpPr txBox="1"/>
          <p:nvPr/>
        </p:nvSpPr>
        <p:spPr>
          <a:xfrm>
            <a:off x="10283786" y="4078878"/>
            <a:ext cx="1908214" cy="267765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Aderyn hirewin gyddf-felyn</a:t>
            </a:r>
          </a:p>
          <a:p>
            <a:r>
              <a:rPr lang="cy-GB" sz="2800" b="1" i="1" dirty="0"/>
              <a:t>Yellow-throated longclaw</a:t>
            </a:r>
          </a:p>
        </p:txBody>
      </p:sp>
    </p:spTree>
    <p:extLst>
      <p:ext uri="{BB962C8B-B14F-4D97-AF65-F5344CB8AC3E}">
        <p14:creationId xmlns:p14="http://schemas.microsoft.com/office/powerpoint/2010/main" val="3503110270"/>
      </p:ext>
    </p:extLst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B7E295C-43CE-4106-A1DC-B93A1C9BA4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29C61C7-F874-4C90-9B4D-0CDED70776B1}"/>
              </a:ext>
            </a:extLst>
          </p:cNvPr>
          <p:cNvSpPr txBox="1"/>
          <p:nvPr/>
        </p:nvSpPr>
        <p:spPr>
          <a:xfrm>
            <a:off x="10283786" y="4078878"/>
            <a:ext cx="1908214" cy="224676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Ciconia melynbig Affrica</a:t>
            </a:r>
          </a:p>
          <a:p>
            <a:r>
              <a:rPr lang="cy-GB" sz="2800" b="1" i="1" dirty="0"/>
              <a:t>Yellow-billed stork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DB8FB5-CB17-4D33-BB2C-28C7EE9264C7}"/>
              </a:ext>
            </a:extLst>
          </p:cNvPr>
          <p:cNvSpPr txBox="1"/>
          <p:nvPr/>
        </p:nvSpPr>
        <p:spPr>
          <a:xfrm>
            <a:off x="8748154" y="-48875"/>
            <a:ext cx="3443846" cy="34778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4400" dirty="0"/>
              <a:t>Sianel Kazinga – taith cwch</a:t>
            </a:r>
          </a:p>
          <a:p>
            <a:r>
              <a:rPr lang="cy-GB" sz="4400" b="1" i="1" dirty="0"/>
              <a:t>Kazinga Channel – boat trip</a:t>
            </a:r>
          </a:p>
        </p:txBody>
      </p:sp>
    </p:spTree>
    <p:extLst>
      <p:ext uri="{BB962C8B-B14F-4D97-AF65-F5344CB8AC3E}">
        <p14:creationId xmlns:p14="http://schemas.microsoft.com/office/powerpoint/2010/main" val="3699142731"/>
      </p:ext>
    </p:extLst>
  </p:cSld>
  <p:clrMapOvr>
    <a:masterClrMapping/>
  </p:clrMapOvr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E676FB0-A648-43DE-A4F7-98C6A08983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C700181-2F76-43AF-9E09-FAE05E940AE3}"/>
              </a:ext>
            </a:extLst>
          </p:cNvPr>
          <p:cNvSpPr txBox="1"/>
          <p:nvPr/>
        </p:nvSpPr>
        <p:spPr>
          <a:xfrm>
            <a:off x="10283786" y="4078878"/>
            <a:ext cx="1908214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Monitor y dŵr</a:t>
            </a:r>
          </a:p>
          <a:p>
            <a:r>
              <a:rPr lang="cy-GB" sz="2800" b="1" i="1" dirty="0"/>
              <a:t>Water monitor</a:t>
            </a:r>
          </a:p>
        </p:txBody>
      </p:sp>
    </p:spTree>
    <p:extLst>
      <p:ext uri="{BB962C8B-B14F-4D97-AF65-F5344CB8AC3E}">
        <p14:creationId xmlns:p14="http://schemas.microsoft.com/office/powerpoint/2010/main" val="208292163"/>
      </p:ext>
    </p:extLst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29CE5F8-E1F9-47A7-AB5B-29BBF96B76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C015FC8-FFD6-4D44-926F-6B2AD095A973}"/>
              </a:ext>
            </a:extLst>
          </p:cNvPr>
          <p:cNvSpPr txBox="1"/>
          <p:nvPr/>
        </p:nvSpPr>
        <p:spPr>
          <a:xfrm>
            <a:off x="10022774" y="2521059"/>
            <a:ext cx="2169226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Cornchwiglen goronog</a:t>
            </a:r>
          </a:p>
          <a:p>
            <a:r>
              <a:rPr lang="cy-GB" sz="2800" b="1" i="1" dirty="0"/>
              <a:t>Crowned lapwing</a:t>
            </a:r>
          </a:p>
        </p:txBody>
      </p:sp>
    </p:spTree>
    <p:extLst>
      <p:ext uri="{BB962C8B-B14F-4D97-AF65-F5344CB8AC3E}">
        <p14:creationId xmlns:p14="http://schemas.microsoft.com/office/powerpoint/2010/main" val="2990241564"/>
      </p:ext>
    </p:extLst>
  </p:cSld>
  <p:clrMapOvr>
    <a:masterClrMapping/>
  </p:clrMapOvr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08FA09E-CE10-430F-BF50-7AFF4500F2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711A9E-4A53-498B-9131-30BDF5AD4B21}"/>
              </a:ext>
            </a:extLst>
          </p:cNvPr>
          <p:cNvSpPr txBox="1"/>
          <p:nvPr/>
        </p:nvSpPr>
        <p:spPr>
          <a:xfrm>
            <a:off x="10283786" y="4078878"/>
            <a:ext cx="1908214" cy="224676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Hirgoes adeinddu</a:t>
            </a:r>
          </a:p>
          <a:p>
            <a:r>
              <a:rPr lang="cy-GB" sz="2800" b="1" i="1" dirty="0"/>
              <a:t>Black-winged stilt</a:t>
            </a:r>
          </a:p>
        </p:txBody>
      </p:sp>
    </p:spTree>
    <p:extLst>
      <p:ext uri="{BB962C8B-B14F-4D97-AF65-F5344CB8AC3E}">
        <p14:creationId xmlns:p14="http://schemas.microsoft.com/office/powerpoint/2010/main" val="3525142106"/>
      </p:ext>
    </p:extLst>
  </p:cSld>
  <p:clrMapOvr>
    <a:masterClrMapping/>
  </p:clrMapOvr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84A233F-7914-48F7-8D17-118BE18923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E3021A0-BAAE-4607-8D6C-EB21EDBE0EC2}"/>
              </a:ext>
            </a:extLst>
          </p:cNvPr>
          <p:cNvSpPr txBox="1"/>
          <p:nvPr/>
        </p:nvSpPr>
        <p:spPr>
          <a:xfrm>
            <a:off x="10283786" y="4078878"/>
            <a:ext cx="1908214" cy="224676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Gwehydd penddu</a:t>
            </a:r>
          </a:p>
          <a:p>
            <a:r>
              <a:rPr lang="cy-GB" sz="2800" b="1" i="1" dirty="0"/>
              <a:t>Black-headed weaver</a:t>
            </a:r>
          </a:p>
        </p:txBody>
      </p:sp>
    </p:spTree>
    <p:extLst>
      <p:ext uri="{BB962C8B-B14F-4D97-AF65-F5344CB8AC3E}">
        <p14:creationId xmlns:p14="http://schemas.microsoft.com/office/powerpoint/2010/main" val="1581011062"/>
      </p:ext>
    </p:extLst>
  </p:cSld>
  <p:clrMapOvr>
    <a:masterClrMapping/>
  </p:clrMapOvr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B01C2CE-1F39-42F2-8A31-4490F2355E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2982" y="-1"/>
            <a:ext cx="4579106" cy="6866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286783"/>
      </p:ext>
    </p:extLst>
  </p:cSld>
  <p:clrMapOvr>
    <a:masterClrMapping/>
  </p:clrMapOvr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9B80828-7646-4CE2-9F38-1F34A4F4FD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047" y="0"/>
            <a:ext cx="10295906" cy="6866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135650"/>
      </p:ext>
    </p:extLst>
  </p:cSld>
  <p:clrMapOvr>
    <a:masterClrMapping/>
  </p:clrMapOvr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F825D13-E906-4AC7-A722-515906329D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53C9165-2F03-485C-B7C5-BE456C3046F3}"/>
              </a:ext>
            </a:extLst>
          </p:cNvPr>
          <p:cNvSpPr txBox="1"/>
          <p:nvPr/>
        </p:nvSpPr>
        <p:spPr>
          <a:xfrm>
            <a:off x="10283786" y="4078878"/>
            <a:ext cx="1908214" cy="267765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Pigwr trogod pigfelyn</a:t>
            </a:r>
          </a:p>
          <a:p>
            <a:r>
              <a:rPr lang="cy-GB" sz="2800" b="1" i="1" dirty="0"/>
              <a:t>Yellow-billed oxpecker</a:t>
            </a:r>
          </a:p>
        </p:txBody>
      </p:sp>
    </p:spTree>
    <p:extLst>
      <p:ext uri="{BB962C8B-B14F-4D97-AF65-F5344CB8AC3E}">
        <p14:creationId xmlns:p14="http://schemas.microsoft.com/office/powerpoint/2010/main" val="4019505439"/>
      </p:ext>
    </p:extLst>
  </p:cSld>
  <p:clrMapOvr>
    <a:masterClrMapping/>
  </p:clrMapOvr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FB84EAF-A5E5-470A-8503-C1A702EAEB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E1DFAC0-07EA-4527-9357-F3B90981C83D}"/>
              </a:ext>
            </a:extLst>
          </p:cNvPr>
          <p:cNvSpPr txBox="1"/>
          <p:nvPr/>
        </p:nvSpPr>
        <p:spPr>
          <a:xfrm>
            <a:off x="10283786" y="4078878"/>
            <a:ext cx="1908214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Byfflo y Penrhyn</a:t>
            </a:r>
          </a:p>
          <a:p>
            <a:r>
              <a:rPr lang="cy-GB" sz="2800" b="1" i="1" dirty="0"/>
              <a:t>Cape buffalo</a:t>
            </a:r>
          </a:p>
        </p:txBody>
      </p:sp>
    </p:spTree>
    <p:extLst>
      <p:ext uri="{BB962C8B-B14F-4D97-AF65-F5344CB8AC3E}">
        <p14:creationId xmlns:p14="http://schemas.microsoft.com/office/powerpoint/2010/main" val="1717687816"/>
      </p:ext>
    </p:extLst>
  </p:cSld>
  <p:clrMapOvr>
    <a:masterClrMapping/>
  </p:clrMapOvr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E5393FD-AC0E-45D7-93D3-801CF8C0D44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6" b="3900"/>
          <a:stretch/>
        </p:blipFill>
        <p:spPr>
          <a:xfrm>
            <a:off x="953877" y="0"/>
            <a:ext cx="1028424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8445148"/>
      </p:ext>
    </p:extLst>
  </p:cSld>
  <p:clrMapOvr>
    <a:masterClrMapping/>
  </p:clrMapOvr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CFF8E2B-DDC7-4088-9212-30F007566E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047" y="0"/>
            <a:ext cx="10295906" cy="6866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100155"/>
      </p:ext>
    </p:extLst>
  </p:cSld>
  <p:clrMapOvr>
    <a:masterClrMapping/>
  </p:clrMapOvr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0606E0B-8BBA-42A5-B603-0ED0B3309F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161306"/>
      </p:ext>
    </p:extLst>
  </p:cSld>
  <p:clrMapOvr>
    <a:masterClrMapping/>
  </p:clrMapOvr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C91AEE-221E-4999-8658-7F65FC961F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4606319"/>
      </p:ext>
    </p:extLst>
  </p:cSld>
  <p:clrMapOvr>
    <a:masterClrMapping/>
  </p:clrMapOvr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4EF0CF7-FC16-425F-BC44-954B4EE2E6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3236130"/>
      </p:ext>
    </p:extLst>
  </p:cSld>
  <p:clrMapOvr>
    <a:masterClrMapping/>
  </p:clrMapOvr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CE4C438-D27C-4F8E-AE23-8D82E5DEF8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1590965"/>
      </p:ext>
    </p:extLst>
  </p:cSld>
  <p:clrMapOvr>
    <a:masterClrMapping/>
  </p:clrMapOvr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35A9F21-4C89-447B-A90E-7490085241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972C1B3-10BD-4BD4-860D-F18E0C5D3A8F}"/>
              </a:ext>
            </a:extLst>
          </p:cNvPr>
          <p:cNvSpPr txBox="1"/>
          <p:nvPr/>
        </p:nvSpPr>
        <p:spPr>
          <a:xfrm>
            <a:off x="10283786" y="4078878"/>
            <a:ext cx="1908214" cy="267765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Pysgeryr Affrica a physgodyn</a:t>
            </a:r>
          </a:p>
          <a:p>
            <a:r>
              <a:rPr lang="cy-GB" sz="2800" b="1" i="1" dirty="0"/>
              <a:t>African fish eagle and fish</a:t>
            </a:r>
          </a:p>
        </p:txBody>
      </p:sp>
    </p:spTree>
    <p:extLst>
      <p:ext uri="{BB962C8B-B14F-4D97-AF65-F5344CB8AC3E}">
        <p14:creationId xmlns:p14="http://schemas.microsoft.com/office/powerpoint/2010/main" val="1453499602"/>
      </p:ext>
    </p:extLst>
  </p:cSld>
  <p:clrMapOvr>
    <a:masterClrMapping/>
  </p:clrMapOvr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018057-FF81-4084-AB4C-A2FA821044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024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946277"/>
      </p:ext>
    </p:extLst>
  </p:cSld>
  <p:clrMapOvr>
    <a:masterClrMapping/>
  </p:clrMapOvr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CB093BD-5412-4CC0-868A-1BC976D81D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984" y="-163"/>
            <a:ext cx="10284031" cy="6858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80345"/>
      </p:ext>
    </p:extLst>
  </p:cSld>
  <p:clrMapOvr>
    <a:masterClrMapping/>
  </p:clrMapOvr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5122C0D-7EC6-4DCB-AA9D-492DEEDE8B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525263"/>
      </p:ext>
    </p:extLst>
  </p:cSld>
  <p:clrMapOvr>
    <a:masterClrMapping/>
  </p:clrMapOvr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76418BD-0331-41FA-92B0-C96712B275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5ACF4CA-6E2C-413B-86C5-6D3FB3084F62}"/>
              </a:ext>
            </a:extLst>
          </p:cNvPr>
          <p:cNvSpPr txBox="1"/>
          <p:nvPr/>
        </p:nvSpPr>
        <p:spPr>
          <a:xfrm>
            <a:off x="10283786" y="4078878"/>
            <a:ext cx="1908214" cy="138499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Ibis cysegredig</a:t>
            </a:r>
          </a:p>
          <a:p>
            <a:r>
              <a:rPr lang="cy-GB" sz="2800" b="1" i="1" dirty="0"/>
              <a:t>Sacred ibis</a:t>
            </a:r>
          </a:p>
        </p:txBody>
      </p:sp>
    </p:spTree>
    <p:extLst>
      <p:ext uri="{BB962C8B-B14F-4D97-AF65-F5344CB8AC3E}">
        <p14:creationId xmlns:p14="http://schemas.microsoft.com/office/powerpoint/2010/main" val="196598370"/>
      </p:ext>
    </p:extLst>
  </p:cSld>
  <p:clrMapOvr>
    <a:masterClrMapping/>
  </p:clrMapOvr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5D99F5F-ED22-4B4E-9EF9-5AD0161297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6D6D581-A63A-4D20-8FF0-99ACB726BADB}"/>
              </a:ext>
            </a:extLst>
          </p:cNvPr>
          <p:cNvSpPr txBox="1"/>
          <p:nvPr/>
        </p:nvSpPr>
        <p:spPr>
          <a:xfrm>
            <a:off x="10141527" y="4078878"/>
            <a:ext cx="2050473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Babwn melynwyrdd</a:t>
            </a:r>
          </a:p>
          <a:p>
            <a:r>
              <a:rPr lang="cy-GB" sz="2800" b="1" i="1" dirty="0"/>
              <a:t>Olive baboon</a:t>
            </a:r>
          </a:p>
        </p:txBody>
      </p:sp>
    </p:spTree>
    <p:extLst>
      <p:ext uri="{BB962C8B-B14F-4D97-AF65-F5344CB8AC3E}">
        <p14:creationId xmlns:p14="http://schemas.microsoft.com/office/powerpoint/2010/main" val="766481244"/>
      </p:ext>
    </p:extLst>
  </p:cSld>
  <p:clrMapOvr>
    <a:masterClrMapping/>
  </p:clrMapOvr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57DF550-18FA-4953-8B3A-D535DD2513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BD03607-5BEE-41B9-9642-AEE472ED6EB7}"/>
              </a:ext>
            </a:extLst>
          </p:cNvPr>
          <p:cNvSpPr txBox="1"/>
          <p:nvPr/>
        </p:nvSpPr>
        <p:spPr>
          <a:xfrm>
            <a:off x="10283786" y="4078878"/>
            <a:ext cx="1908214" cy="138499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Ibis hadada</a:t>
            </a:r>
          </a:p>
          <a:p>
            <a:r>
              <a:rPr lang="cy-GB" sz="2800" b="1" i="1" dirty="0"/>
              <a:t>Hadada ibis</a:t>
            </a:r>
          </a:p>
        </p:txBody>
      </p:sp>
    </p:spTree>
    <p:extLst>
      <p:ext uri="{BB962C8B-B14F-4D97-AF65-F5344CB8AC3E}">
        <p14:creationId xmlns:p14="http://schemas.microsoft.com/office/powerpoint/2010/main" val="3056030762"/>
      </p:ext>
    </p:extLst>
  </p:cSld>
  <p:clrMapOvr>
    <a:masterClrMapping/>
  </p:clrMapOvr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68CD5F0-4A5A-4DEA-A75E-7F36723262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6" y="0"/>
            <a:ext cx="10283788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325277"/>
      </p:ext>
    </p:extLst>
  </p:cSld>
  <p:clrMapOvr>
    <a:masterClrMapping/>
  </p:clrMapOvr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760AAAC-52A5-42EC-A507-D10D42531A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06CD0C7-A3E0-471D-A15C-00E2A16DCF19}"/>
              </a:ext>
            </a:extLst>
          </p:cNvPr>
          <p:cNvSpPr txBox="1"/>
          <p:nvPr/>
        </p:nvSpPr>
        <p:spPr>
          <a:xfrm>
            <a:off x="10283786" y="4078878"/>
            <a:ext cx="1908214" cy="224676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Pelican gwyn</a:t>
            </a:r>
          </a:p>
          <a:p>
            <a:r>
              <a:rPr lang="cy-GB" sz="2800" b="1" i="1" dirty="0"/>
              <a:t>Great white pelican</a:t>
            </a:r>
          </a:p>
        </p:txBody>
      </p:sp>
    </p:spTree>
    <p:extLst>
      <p:ext uri="{BB962C8B-B14F-4D97-AF65-F5344CB8AC3E}">
        <p14:creationId xmlns:p14="http://schemas.microsoft.com/office/powerpoint/2010/main" val="4211727892"/>
      </p:ext>
    </p:extLst>
  </p:cSld>
  <p:clrMapOvr>
    <a:masterClrMapping/>
  </p:clrMapOvr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93B5904-293F-4B8D-869D-06D2DBD3DF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1CE4896-6CA5-4876-84CD-1553AE8592B2}"/>
              </a:ext>
            </a:extLst>
          </p:cNvPr>
          <p:cNvSpPr txBox="1"/>
          <p:nvPr/>
        </p:nvSpPr>
        <p:spPr>
          <a:xfrm>
            <a:off x="10283786" y="4078878"/>
            <a:ext cx="1908214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Llwybig</a:t>
            </a:r>
          </a:p>
          <a:p>
            <a:r>
              <a:rPr lang="cy-GB" sz="2800" b="1" i="1" dirty="0"/>
              <a:t>Spoonbill</a:t>
            </a:r>
          </a:p>
        </p:txBody>
      </p:sp>
    </p:spTree>
    <p:extLst>
      <p:ext uri="{BB962C8B-B14F-4D97-AF65-F5344CB8AC3E}">
        <p14:creationId xmlns:p14="http://schemas.microsoft.com/office/powerpoint/2010/main" val="1735140703"/>
      </p:ext>
    </p:extLst>
  </p:cSld>
  <p:clrMapOvr>
    <a:masterClrMapping/>
  </p:clrMapOvr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0173239-2BC5-4C56-8176-200E20E6D1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148" y="-16002"/>
            <a:ext cx="10307782" cy="6874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019495"/>
      </p:ext>
    </p:extLst>
  </p:cSld>
  <p:clrMapOvr>
    <a:masterClrMapping/>
  </p:clrMapOvr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A17E12A-2066-4A8F-B5FE-DB1FA45425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888187" cy="659418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C6A14DE-4C9D-4366-A8E6-FAE82202E629}"/>
              </a:ext>
            </a:extLst>
          </p:cNvPr>
          <p:cNvSpPr txBox="1"/>
          <p:nvPr/>
        </p:nvSpPr>
        <p:spPr>
          <a:xfrm>
            <a:off x="2303813" y="5911975"/>
            <a:ext cx="9888187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Mor-wennol ylfinbraff, gwylanod penddu a gwylan gefnddu leiaf</a:t>
            </a:r>
          </a:p>
          <a:p>
            <a:r>
              <a:rPr lang="cy-GB" sz="2800" b="1" i="1" dirty="0"/>
              <a:t>Gull-winged tern, black-headed gull and lesser black-backed gull</a:t>
            </a:r>
          </a:p>
        </p:txBody>
      </p:sp>
    </p:spTree>
    <p:extLst>
      <p:ext uri="{BB962C8B-B14F-4D97-AF65-F5344CB8AC3E}">
        <p14:creationId xmlns:p14="http://schemas.microsoft.com/office/powerpoint/2010/main" val="3848186834"/>
      </p:ext>
    </p:extLst>
  </p:cSld>
  <p:clrMapOvr>
    <a:masterClrMapping/>
  </p:clrMapOvr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09081E2-4EBB-416B-B81F-A88852187A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8215" y="0"/>
            <a:ext cx="1028378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2BA5B5B-10E3-4455-9DF9-5C29DD218E44}"/>
              </a:ext>
            </a:extLst>
          </p:cNvPr>
          <p:cNvSpPr txBox="1"/>
          <p:nvPr/>
        </p:nvSpPr>
        <p:spPr>
          <a:xfrm>
            <a:off x="0" y="4057233"/>
            <a:ext cx="2669458" cy="280076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4400" dirty="0"/>
              <a:t>Ceunant Kyambura </a:t>
            </a:r>
          </a:p>
          <a:p>
            <a:r>
              <a:rPr lang="cy-GB" sz="4400" b="1" i="1" dirty="0"/>
              <a:t>Kyambura Gorge</a:t>
            </a:r>
          </a:p>
        </p:txBody>
      </p:sp>
    </p:spTree>
    <p:extLst>
      <p:ext uri="{BB962C8B-B14F-4D97-AF65-F5344CB8AC3E}">
        <p14:creationId xmlns:p14="http://schemas.microsoft.com/office/powerpoint/2010/main" val="776237575"/>
      </p:ext>
    </p:extLst>
  </p:cSld>
  <p:clrMapOvr>
    <a:masterClrMapping/>
  </p:clrMapOvr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6037B8E-4ACF-4192-BD74-8FD6BA31D6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5492" y="0"/>
            <a:ext cx="4579105" cy="686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43207"/>
      </p:ext>
    </p:extLst>
  </p:cSld>
  <p:clrMapOvr>
    <a:masterClrMapping/>
  </p:clrMapOvr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498DE80-B899-41BA-B0EB-3AD835B298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64C762A-6916-4A51-9804-BB63406AC556}"/>
              </a:ext>
            </a:extLst>
          </p:cNvPr>
          <p:cNvSpPr txBox="1"/>
          <p:nvPr/>
        </p:nvSpPr>
        <p:spPr>
          <a:xfrm>
            <a:off x="10177153" y="4078878"/>
            <a:ext cx="2014847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Nythod tsimpansî</a:t>
            </a:r>
          </a:p>
          <a:p>
            <a:r>
              <a:rPr lang="cy-GB" sz="2800" b="1" i="1" dirty="0"/>
              <a:t>Chimpanzee nests</a:t>
            </a:r>
          </a:p>
        </p:txBody>
      </p:sp>
    </p:spTree>
    <p:extLst>
      <p:ext uri="{BB962C8B-B14F-4D97-AF65-F5344CB8AC3E}">
        <p14:creationId xmlns:p14="http://schemas.microsoft.com/office/powerpoint/2010/main" val="564478988"/>
      </p:ext>
    </p:extLst>
  </p:cSld>
  <p:clrMapOvr>
    <a:masterClrMapping/>
  </p:clrMapOvr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27DC21-C8B2-4958-A586-BBB0398464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899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982404"/>
      </p:ext>
    </p:extLst>
  </p:cSld>
  <p:clrMapOvr>
    <a:masterClrMapping/>
  </p:clrMapOvr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F8FCBAC-E18B-49F0-9214-AC4804CC77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6BBE4AA-2C27-407B-B4EC-906DB7184EFC}"/>
              </a:ext>
            </a:extLst>
          </p:cNvPr>
          <p:cNvSpPr txBox="1"/>
          <p:nvPr/>
        </p:nvSpPr>
        <p:spPr>
          <a:xfrm>
            <a:off x="10283786" y="4078878"/>
            <a:ext cx="1908214" cy="224676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Colobws brith</a:t>
            </a:r>
          </a:p>
          <a:p>
            <a:r>
              <a:rPr lang="cy-GB" sz="2800" b="1" i="1" dirty="0"/>
              <a:t>Black and white colobus</a:t>
            </a:r>
          </a:p>
        </p:txBody>
      </p:sp>
    </p:spTree>
    <p:extLst>
      <p:ext uri="{BB962C8B-B14F-4D97-AF65-F5344CB8AC3E}">
        <p14:creationId xmlns:p14="http://schemas.microsoft.com/office/powerpoint/2010/main" val="2996944536"/>
      </p:ext>
    </p:extLst>
  </p:cSld>
  <p:clrMapOvr>
    <a:masterClrMapping/>
  </p:clrMapOvr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F224929-8F2C-43EF-AF4E-D111CBE6CF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984" y="0"/>
            <a:ext cx="10284031" cy="6858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3845689"/>
      </p:ext>
    </p:extLst>
  </p:cSld>
  <p:clrMapOvr>
    <a:masterClrMapping/>
  </p:clrMapOvr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51978-821E-4CA9-AE05-84814D9FEC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D7ABABA-B865-4C8B-8295-4FB2661CD2B0}"/>
              </a:ext>
            </a:extLst>
          </p:cNvPr>
          <p:cNvSpPr txBox="1"/>
          <p:nvPr/>
        </p:nvSpPr>
        <p:spPr>
          <a:xfrm>
            <a:off x="10283786" y="4078878"/>
            <a:ext cx="1908214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Miltroed</a:t>
            </a:r>
          </a:p>
          <a:p>
            <a:r>
              <a:rPr lang="cy-GB" sz="2800" b="1" i="1" dirty="0"/>
              <a:t>Millipede</a:t>
            </a:r>
          </a:p>
        </p:txBody>
      </p:sp>
    </p:spTree>
    <p:extLst>
      <p:ext uri="{BB962C8B-B14F-4D97-AF65-F5344CB8AC3E}">
        <p14:creationId xmlns:p14="http://schemas.microsoft.com/office/powerpoint/2010/main" val="4235250620"/>
      </p:ext>
    </p:extLst>
  </p:cSld>
  <p:clrMapOvr>
    <a:masterClrMapping/>
  </p:clrMapOvr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7872E2E-AFAD-45C1-84D1-5D0F4C9BE1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8214" y="0"/>
            <a:ext cx="10283786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24C725B-3163-4F24-AF5E-9FC5168DFABB}"/>
              </a:ext>
            </a:extLst>
          </p:cNvPr>
          <p:cNvSpPr txBox="1"/>
          <p:nvPr/>
        </p:nvSpPr>
        <p:spPr>
          <a:xfrm>
            <a:off x="0" y="0"/>
            <a:ext cx="3215148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dirty="0"/>
              <a:t>Sector Ishasha</a:t>
            </a:r>
          </a:p>
          <a:p>
            <a:r>
              <a:rPr lang="cy-GB" sz="4400" b="1" i="1" dirty="0"/>
              <a:t>Ishasha Sector</a:t>
            </a:r>
          </a:p>
        </p:txBody>
      </p:sp>
    </p:spTree>
    <p:extLst>
      <p:ext uri="{BB962C8B-B14F-4D97-AF65-F5344CB8AC3E}">
        <p14:creationId xmlns:p14="http://schemas.microsoft.com/office/powerpoint/2010/main" val="85022050"/>
      </p:ext>
    </p:extLst>
  </p:cSld>
  <p:clrMapOvr>
    <a:masterClrMapping/>
  </p:clrMapOvr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E804BF1-DF91-42EB-8B81-93DAB3355E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273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5850505"/>
      </p:ext>
    </p:extLst>
  </p:cSld>
  <p:clrMapOvr>
    <a:masterClrMapping/>
  </p:clrMapOvr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F7AEE3D-25F2-4BAD-B5B4-61A83028A2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903578"/>
      </p:ext>
    </p:extLst>
  </p:cSld>
  <p:clrMapOvr>
    <a:masterClrMapping/>
  </p:clrMapOvr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030EFE0-6A83-4AC0-8975-DE090E5E79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6C4F53F-6DBA-4D57-A071-A4ABCE83A7A8}"/>
              </a:ext>
            </a:extLst>
          </p:cNvPr>
          <p:cNvSpPr txBox="1"/>
          <p:nvPr/>
        </p:nvSpPr>
        <p:spPr>
          <a:xfrm>
            <a:off x="10283786" y="4078878"/>
            <a:ext cx="1908214" cy="138499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Soflieir</a:t>
            </a:r>
          </a:p>
          <a:p>
            <a:r>
              <a:rPr lang="cy-GB" sz="2800" b="1" i="1" dirty="0"/>
              <a:t>Common quail</a:t>
            </a:r>
          </a:p>
        </p:txBody>
      </p:sp>
    </p:spTree>
    <p:extLst>
      <p:ext uri="{BB962C8B-B14F-4D97-AF65-F5344CB8AC3E}">
        <p14:creationId xmlns:p14="http://schemas.microsoft.com/office/powerpoint/2010/main" val="4150591417"/>
      </p:ext>
    </p:extLst>
  </p:cSld>
  <p:clrMapOvr>
    <a:masterClrMapping/>
  </p:clrMapOvr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0B5B39A-44AA-4C48-9394-5E89A70315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6B3E540-541F-4930-B097-F297F782C872}"/>
              </a:ext>
            </a:extLst>
          </p:cNvPr>
          <p:cNvSpPr txBox="1"/>
          <p:nvPr/>
        </p:nvSpPr>
        <p:spPr>
          <a:xfrm>
            <a:off x="10283786" y="4078878"/>
            <a:ext cx="1908214" cy="224676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Preblyn saethog</a:t>
            </a:r>
          </a:p>
          <a:p>
            <a:r>
              <a:rPr lang="cy-GB" sz="2800" b="1" i="1" dirty="0"/>
              <a:t>Arrow-marked babbler</a:t>
            </a:r>
          </a:p>
        </p:txBody>
      </p:sp>
    </p:spTree>
    <p:extLst>
      <p:ext uri="{BB962C8B-B14F-4D97-AF65-F5344CB8AC3E}">
        <p14:creationId xmlns:p14="http://schemas.microsoft.com/office/powerpoint/2010/main" val="3301206742"/>
      </p:ext>
    </p:extLst>
  </p:cSld>
  <p:clrMapOvr>
    <a:masterClrMapping/>
  </p:clrMapOvr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B658C61-8323-47DA-820B-901A492D60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2BF1FED-5BB4-4CE5-94FE-0204C9CD737F}"/>
              </a:ext>
            </a:extLst>
          </p:cNvPr>
          <p:cNvSpPr txBox="1"/>
          <p:nvPr/>
        </p:nvSpPr>
        <p:spPr>
          <a:xfrm>
            <a:off x="10283786" y="4078878"/>
            <a:ext cx="1908214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Crec tywyll</a:t>
            </a:r>
          </a:p>
          <a:p>
            <a:r>
              <a:rPr lang="cy-GB" sz="2800" b="1" i="1" dirty="0"/>
              <a:t>Sooty chat</a:t>
            </a:r>
          </a:p>
        </p:txBody>
      </p:sp>
    </p:spTree>
    <p:extLst>
      <p:ext uri="{BB962C8B-B14F-4D97-AF65-F5344CB8AC3E}">
        <p14:creationId xmlns:p14="http://schemas.microsoft.com/office/powerpoint/2010/main" val="3692518485"/>
      </p:ext>
    </p:extLst>
  </p:cSld>
  <p:clrMapOvr>
    <a:masterClrMapping/>
  </p:clrMapOvr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9FA365E-3A2C-4DA1-8FE9-E60275E3B5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41BAC95-EBA1-46A9-B145-34564FACF42D}"/>
              </a:ext>
            </a:extLst>
          </p:cNvPr>
          <p:cNvSpPr txBox="1"/>
          <p:nvPr/>
        </p:nvSpPr>
        <p:spPr>
          <a:xfrm>
            <a:off x="10283786" y="4078878"/>
            <a:ext cx="1908214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Llewes</a:t>
            </a:r>
          </a:p>
          <a:p>
            <a:r>
              <a:rPr lang="cy-GB" sz="2800" b="1" i="1" dirty="0"/>
              <a:t>Lioness</a:t>
            </a:r>
          </a:p>
        </p:txBody>
      </p:sp>
    </p:spTree>
    <p:extLst>
      <p:ext uri="{BB962C8B-B14F-4D97-AF65-F5344CB8AC3E}">
        <p14:creationId xmlns:p14="http://schemas.microsoft.com/office/powerpoint/2010/main" val="1787826542"/>
      </p:ext>
    </p:extLst>
  </p:cSld>
  <p:clrMapOvr>
    <a:masterClrMapping/>
  </p:clrMapOvr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9F3BF9C-D5CF-46BA-9B50-3640FA178D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89788"/>
      </p:ext>
    </p:extLst>
  </p:cSld>
  <p:clrMapOvr>
    <a:masterClrMapping/>
  </p:clrMapOvr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69EBE45-7D88-4081-B374-FD9156AB1D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B91C72E-35D3-49C6-BEEA-7AB5090EEE00}"/>
              </a:ext>
            </a:extLst>
          </p:cNvPr>
          <p:cNvSpPr txBox="1"/>
          <p:nvPr/>
        </p:nvSpPr>
        <p:spPr>
          <a:xfrm>
            <a:off x="10283786" y="4078878"/>
            <a:ext cx="1908214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Topi</a:t>
            </a:r>
          </a:p>
          <a:p>
            <a:r>
              <a:rPr lang="cy-GB" sz="2800" b="1" i="1" dirty="0"/>
              <a:t>Topi</a:t>
            </a:r>
          </a:p>
        </p:txBody>
      </p:sp>
    </p:spTree>
    <p:extLst>
      <p:ext uri="{BB962C8B-B14F-4D97-AF65-F5344CB8AC3E}">
        <p14:creationId xmlns:p14="http://schemas.microsoft.com/office/powerpoint/2010/main" val="2085639896"/>
      </p:ext>
    </p:extLst>
  </p:cSld>
  <p:clrMapOvr>
    <a:masterClrMapping/>
  </p:clrMapOvr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BE286B9-D185-42AE-A674-F9694EACBE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"/>
            <a:ext cx="10284031" cy="685816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3673EE1-D8FC-46D7-87AE-ACD4D4D61A34}"/>
              </a:ext>
            </a:extLst>
          </p:cNvPr>
          <p:cNvSpPr txBox="1"/>
          <p:nvPr/>
        </p:nvSpPr>
        <p:spPr>
          <a:xfrm>
            <a:off x="10283786" y="4078878"/>
            <a:ext cx="1908214" cy="138499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Moch dafadennog</a:t>
            </a:r>
          </a:p>
          <a:p>
            <a:r>
              <a:rPr lang="cy-GB" sz="2800" b="1" i="1" dirty="0"/>
              <a:t>Warthogs</a:t>
            </a:r>
          </a:p>
        </p:txBody>
      </p:sp>
    </p:spTree>
    <p:extLst>
      <p:ext uri="{BB962C8B-B14F-4D97-AF65-F5344CB8AC3E}">
        <p14:creationId xmlns:p14="http://schemas.microsoft.com/office/powerpoint/2010/main" val="1054189698"/>
      </p:ext>
    </p:extLst>
  </p:cSld>
  <p:clrMapOvr>
    <a:masterClrMapping/>
  </p:clrMapOvr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8747EC1-BE2D-4E62-A0BC-E5511540E6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855540"/>
      </p:ext>
    </p:extLst>
  </p:cSld>
  <p:clrMapOvr>
    <a:masterClrMapping/>
  </p:clrMapOvr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E21CB65-A11D-4E9C-B980-ACE662076C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307782" cy="68740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E296DE7-653D-43D4-9F82-63EC4FFD6A09}"/>
              </a:ext>
            </a:extLst>
          </p:cNvPr>
          <p:cNvSpPr txBox="1"/>
          <p:nvPr/>
        </p:nvSpPr>
        <p:spPr>
          <a:xfrm>
            <a:off x="9749642" y="5058120"/>
            <a:ext cx="2442358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Gwenynysorion bochlas</a:t>
            </a:r>
          </a:p>
          <a:p>
            <a:r>
              <a:rPr lang="cy-GB" sz="2800" b="1" i="1" dirty="0"/>
              <a:t>Blue-cheeked bee-eaters</a:t>
            </a:r>
          </a:p>
        </p:txBody>
      </p:sp>
    </p:spTree>
    <p:extLst>
      <p:ext uri="{BB962C8B-B14F-4D97-AF65-F5344CB8AC3E}">
        <p14:creationId xmlns:p14="http://schemas.microsoft.com/office/powerpoint/2010/main" val="1451233471"/>
      </p:ext>
    </p:extLst>
  </p:cSld>
  <p:clrMapOvr>
    <a:masterClrMapping/>
  </p:clrMapOvr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A58D50C-FBEA-4286-9305-96678698F6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95906" cy="686608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FDF1DF0-8374-4E68-9513-2C57CC4DF49B}"/>
              </a:ext>
            </a:extLst>
          </p:cNvPr>
          <p:cNvSpPr txBox="1"/>
          <p:nvPr/>
        </p:nvSpPr>
        <p:spPr>
          <a:xfrm>
            <a:off x="10283786" y="4078878"/>
            <a:ext cx="1908214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Eryr milwrol</a:t>
            </a:r>
          </a:p>
          <a:p>
            <a:r>
              <a:rPr lang="cy-GB" sz="2800" b="1" i="1" dirty="0"/>
              <a:t>Martial eagle</a:t>
            </a:r>
          </a:p>
        </p:txBody>
      </p:sp>
    </p:spTree>
    <p:extLst>
      <p:ext uri="{BB962C8B-B14F-4D97-AF65-F5344CB8AC3E}">
        <p14:creationId xmlns:p14="http://schemas.microsoft.com/office/powerpoint/2010/main" val="2861119357"/>
      </p:ext>
    </p:extLst>
  </p:cSld>
  <p:clrMapOvr>
    <a:masterClrMapping/>
  </p:clrMapOvr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F161489-5B90-408C-B7C5-035ABE39F7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6738" y="0"/>
            <a:ext cx="4567230" cy="684870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0484650-43BA-43D7-A1DA-64889C687140}"/>
              </a:ext>
            </a:extLst>
          </p:cNvPr>
          <p:cNvSpPr txBox="1"/>
          <p:nvPr/>
        </p:nvSpPr>
        <p:spPr>
          <a:xfrm>
            <a:off x="9630888" y="4078878"/>
            <a:ext cx="2561112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Cudyll llwyd</a:t>
            </a:r>
          </a:p>
          <a:p>
            <a:r>
              <a:rPr lang="cy-GB" sz="2800" b="1" i="1" dirty="0"/>
              <a:t>Grey kestrel</a:t>
            </a:r>
          </a:p>
        </p:txBody>
      </p:sp>
    </p:spTree>
    <p:extLst>
      <p:ext uri="{BB962C8B-B14F-4D97-AF65-F5344CB8AC3E}">
        <p14:creationId xmlns:p14="http://schemas.microsoft.com/office/powerpoint/2010/main" val="1261474175"/>
      </p:ext>
    </p:extLst>
  </p:cSld>
  <p:clrMapOvr>
    <a:masterClrMapping/>
  </p:clrMapOvr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0C99BFF-CBFB-4FE9-8AE6-1EBB283B8A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4C4624C-B7B3-4CCD-842A-934997F78A2A}"/>
              </a:ext>
            </a:extLst>
          </p:cNvPr>
          <p:cNvSpPr txBox="1"/>
          <p:nvPr/>
        </p:nvSpPr>
        <p:spPr>
          <a:xfrm>
            <a:off x="9963397" y="0"/>
            <a:ext cx="2228603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Gwalcheryrod copog</a:t>
            </a:r>
          </a:p>
          <a:p>
            <a:r>
              <a:rPr lang="cy-GB" sz="2800" b="1" i="1" dirty="0"/>
              <a:t>Long-crested eagles</a:t>
            </a:r>
          </a:p>
        </p:txBody>
      </p:sp>
    </p:spTree>
    <p:extLst>
      <p:ext uri="{BB962C8B-B14F-4D97-AF65-F5344CB8AC3E}">
        <p14:creationId xmlns:p14="http://schemas.microsoft.com/office/powerpoint/2010/main" val="57082679"/>
      </p:ext>
    </p:extLst>
  </p:cSld>
  <p:clrMapOvr>
    <a:masterClrMapping/>
  </p:clrMapOvr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B971DE3-956C-4AE6-B449-548B690E80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1B8DA7A-8667-4380-9317-BA39DE1E5E54}"/>
              </a:ext>
            </a:extLst>
          </p:cNvPr>
          <p:cNvSpPr txBox="1"/>
          <p:nvPr/>
        </p:nvSpPr>
        <p:spPr>
          <a:xfrm>
            <a:off x="10283786" y="4078878"/>
            <a:ext cx="1908214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Ffrancolin gyddfgoch</a:t>
            </a:r>
          </a:p>
          <a:p>
            <a:r>
              <a:rPr lang="cy-GB" sz="2800" b="1" i="1" dirty="0"/>
              <a:t>Red-necked spurfowl</a:t>
            </a:r>
          </a:p>
        </p:txBody>
      </p:sp>
    </p:spTree>
    <p:extLst>
      <p:ext uri="{BB962C8B-B14F-4D97-AF65-F5344CB8AC3E}">
        <p14:creationId xmlns:p14="http://schemas.microsoft.com/office/powerpoint/2010/main" val="4260922541"/>
      </p:ext>
    </p:extLst>
  </p:cSld>
  <p:clrMapOvr>
    <a:masterClrMapping/>
  </p:clrMapOvr>
</p:sld>
</file>

<file path=ppt/slides/slide1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50EFE75-2E26-4BBD-8AFE-423557F4DE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722B84-106B-4047-ABD7-E8F3A63CF413}"/>
              </a:ext>
            </a:extLst>
          </p:cNvPr>
          <p:cNvSpPr txBox="1"/>
          <p:nvPr/>
        </p:nvSpPr>
        <p:spPr>
          <a:xfrm>
            <a:off x="10283786" y="4078878"/>
            <a:ext cx="1908214" cy="224676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Cwcal aelwyn</a:t>
            </a:r>
          </a:p>
          <a:p>
            <a:r>
              <a:rPr lang="cy-GB" sz="2800" b="1" i="1" dirty="0"/>
              <a:t>White-browed coucal</a:t>
            </a:r>
          </a:p>
        </p:txBody>
      </p:sp>
    </p:spTree>
    <p:extLst>
      <p:ext uri="{BB962C8B-B14F-4D97-AF65-F5344CB8AC3E}">
        <p14:creationId xmlns:p14="http://schemas.microsoft.com/office/powerpoint/2010/main" val="3332765388"/>
      </p:ext>
    </p:extLst>
  </p:cSld>
  <p:clrMapOvr>
    <a:masterClrMapping/>
  </p:clrMapOvr>
</p:sld>
</file>

<file path=ppt/slides/slide1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06B00CC-C9B9-4E3C-A40B-83F7938F91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136E2F9-3707-438F-8639-0C4B4C8E8D22}"/>
              </a:ext>
            </a:extLst>
          </p:cNvPr>
          <p:cNvSpPr txBox="1"/>
          <p:nvPr/>
        </p:nvSpPr>
        <p:spPr>
          <a:xfrm>
            <a:off x="9737766" y="5042118"/>
            <a:ext cx="2454234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Gwenynysorion gyddfgoch</a:t>
            </a:r>
          </a:p>
          <a:p>
            <a:r>
              <a:rPr lang="cy-GB" sz="2800" b="1" i="1" dirty="0"/>
              <a:t>Red-throated bee-eaters</a:t>
            </a:r>
          </a:p>
        </p:txBody>
      </p:sp>
    </p:spTree>
    <p:extLst>
      <p:ext uri="{BB962C8B-B14F-4D97-AF65-F5344CB8AC3E}">
        <p14:creationId xmlns:p14="http://schemas.microsoft.com/office/powerpoint/2010/main" val="1154064895"/>
      </p:ext>
    </p:extLst>
  </p:cSld>
  <p:clrMapOvr>
    <a:masterClrMapping/>
  </p:clrMapOvr>
</p:sld>
</file>

<file path=ppt/slides/slide1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71E74B9-CCEA-4CFC-944D-B0C616A0F9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"/>
            <a:ext cx="10319657" cy="68819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15DB3AF-AE52-41F4-B58C-8AF6A3771829}"/>
              </a:ext>
            </a:extLst>
          </p:cNvPr>
          <p:cNvSpPr txBox="1"/>
          <p:nvPr/>
        </p:nvSpPr>
        <p:spPr>
          <a:xfrm>
            <a:off x="10283786" y="4078878"/>
            <a:ext cx="1908214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Wida llostfain</a:t>
            </a:r>
          </a:p>
          <a:p>
            <a:r>
              <a:rPr lang="cy-GB" sz="2800" b="1" i="1" dirty="0"/>
              <a:t>Pin-tailed whydah</a:t>
            </a:r>
          </a:p>
        </p:txBody>
      </p:sp>
    </p:spTree>
    <p:extLst>
      <p:ext uri="{BB962C8B-B14F-4D97-AF65-F5344CB8AC3E}">
        <p14:creationId xmlns:p14="http://schemas.microsoft.com/office/powerpoint/2010/main" val="2326987923"/>
      </p:ext>
    </p:extLst>
  </p:cSld>
  <p:clrMapOvr>
    <a:masterClrMapping/>
  </p:clrMapOvr>
</p:sld>
</file>

<file path=ppt/slides/slide1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6CBFC3-7E73-468F-A2F0-7DCDAC4D2E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FDC694F-DBDF-49C7-A964-1EFB5E3CB95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02" t="8465" r="31088" b="5087"/>
          <a:stretch/>
        </p:blipFill>
        <p:spPr>
          <a:xfrm>
            <a:off x="8312727" y="0"/>
            <a:ext cx="3879273" cy="4808470"/>
          </a:xfrm>
          <a:prstGeom prst="rect">
            <a:avLst/>
          </a:prstGeom>
          <a:ln w="50800">
            <a:solidFill>
              <a:schemeClr val="tx1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3277AD4-EDCA-4BA4-8BB7-28F01B5A7918}"/>
              </a:ext>
            </a:extLst>
          </p:cNvPr>
          <p:cNvSpPr txBox="1"/>
          <p:nvPr/>
        </p:nvSpPr>
        <p:spPr>
          <a:xfrm>
            <a:off x="8538358" y="4879127"/>
            <a:ext cx="3653642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Gweddw ysgwyddgoch</a:t>
            </a:r>
          </a:p>
          <a:p>
            <a:r>
              <a:rPr lang="cy-GB" sz="2800" b="1" i="1" dirty="0"/>
              <a:t>Fan-tailed widowbird</a:t>
            </a:r>
          </a:p>
        </p:txBody>
      </p:sp>
    </p:spTree>
    <p:extLst>
      <p:ext uri="{BB962C8B-B14F-4D97-AF65-F5344CB8AC3E}">
        <p14:creationId xmlns:p14="http://schemas.microsoft.com/office/powerpoint/2010/main" val="1964766206"/>
      </p:ext>
    </p:extLst>
  </p:cSld>
  <p:clrMapOvr>
    <a:masterClrMapping/>
  </p:clrMapOvr>
</p:sld>
</file>

<file path=ppt/slides/slide1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0100984-5C95-4874-BA05-A7FCC41932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8CB87AC-D63B-4425-90E4-BD6A897740C4}"/>
              </a:ext>
            </a:extLst>
          </p:cNvPr>
          <p:cNvSpPr txBox="1"/>
          <p:nvPr/>
        </p:nvSpPr>
        <p:spPr>
          <a:xfrm>
            <a:off x="10283786" y="4078878"/>
            <a:ext cx="1908214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Cwyrbigau cyffredin</a:t>
            </a:r>
          </a:p>
          <a:p>
            <a:r>
              <a:rPr lang="cy-GB" sz="2800" b="1" i="1" dirty="0"/>
              <a:t>Common waxbills</a:t>
            </a:r>
          </a:p>
        </p:txBody>
      </p:sp>
    </p:spTree>
    <p:extLst>
      <p:ext uri="{BB962C8B-B14F-4D97-AF65-F5344CB8AC3E}">
        <p14:creationId xmlns:p14="http://schemas.microsoft.com/office/powerpoint/2010/main" val="2954205056"/>
      </p:ext>
    </p:extLst>
  </p:cSld>
  <p:clrMapOvr>
    <a:masterClrMapping/>
  </p:clrMapOvr>
</p:sld>
</file>

<file path=ppt/slides/slide1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814D0B0-DE4F-4A2A-AED8-14F0DC6A3E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3C1EAE7-1F68-4F06-99D9-0AC05EAB3757}"/>
              </a:ext>
            </a:extLst>
          </p:cNvPr>
          <p:cNvSpPr txBox="1"/>
          <p:nvPr/>
        </p:nvSpPr>
        <p:spPr>
          <a:xfrm>
            <a:off x="10283786" y="4078878"/>
            <a:ext cx="1908214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Esgob coch</a:t>
            </a:r>
          </a:p>
          <a:p>
            <a:r>
              <a:rPr lang="cy-GB" sz="2800" b="1" i="1" dirty="0"/>
              <a:t>Red bishop</a:t>
            </a:r>
          </a:p>
        </p:txBody>
      </p:sp>
    </p:spTree>
    <p:extLst>
      <p:ext uri="{BB962C8B-B14F-4D97-AF65-F5344CB8AC3E}">
        <p14:creationId xmlns:p14="http://schemas.microsoft.com/office/powerpoint/2010/main" val="4082567833"/>
      </p:ext>
    </p:extLst>
  </p:cSld>
  <p:clrMapOvr>
    <a:masterClrMapping/>
  </p:clrMapOvr>
</p:sld>
</file>

<file path=ppt/slides/slide1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ADF44C9-7783-4AF6-B78C-BC6F2A2371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AF50511-6030-4DD5-8A25-C7A88922303E}"/>
              </a:ext>
            </a:extLst>
          </p:cNvPr>
          <p:cNvSpPr txBox="1"/>
          <p:nvPr/>
        </p:nvSpPr>
        <p:spPr>
          <a:xfrm>
            <a:off x="10283786" y="4078878"/>
            <a:ext cx="1908214" cy="224676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Bwbw penddu</a:t>
            </a:r>
          </a:p>
          <a:p>
            <a:r>
              <a:rPr lang="cy-GB" sz="2800" b="1" i="1" dirty="0"/>
              <a:t>Black-headed gonolek</a:t>
            </a:r>
          </a:p>
        </p:txBody>
      </p:sp>
    </p:spTree>
    <p:extLst>
      <p:ext uri="{BB962C8B-B14F-4D97-AF65-F5344CB8AC3E}">
        <p14:creationId xmlns:p14="http://schemas.microsoft.com/office/powerpoint/2010/main" val="684924027"/>
      </p:ext>
    </p:extLst>
  </p:cSld>
  <p:clrMapOvr>
    <a:masterClrMapping/>
  </p:clrMapOvr>
</p:sld>
</file>

<file path=ppt/slides/slide1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2828C24-CFED-4CE3-A5AB-BA0AAEF451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9B0C121-2103-4C4A-8D74-F2225E03F4F9}"/>
              </a:ext>
            </a:extLst>
          </p:cNvPr>
          <p:cNvSpPr txBox="1"/>
          <p:nvPr/>
        </p:nvSpPr>
        <p:spPr>
          <a:xfrm>
            <a:off x="10283786" y="4078878"/>
            <a:ext cx="1908214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Sisticola praff</a:t>
            </a:r>
          </a:p>
          <a:p>
            <a:r>
              <a:rPr lang="cy-GB" sz="2800" b="1" i="1" dirty="0"/>
              <a:t>Stout cisticola</a:t>
            </a:r>
          </a:p>
        </p:txBody>
      </p:sp>
    </p:spTree>
    <p:extLst>
      <p:ext uri="{BB962C8B-B14F-4D97-AF65-F5344CB8AC3E}">
        <p14:creationId xmlns:p14="http://schemas.microsoft.com/office/powerpoint/2010/main" val="3657250881"/>
      </p:ext>
    </p:extLst>
  </p:cSld>
  <p:clrMapOvr>
    <a:masterClrMapping/>
  </p:clrMapOvr>
</p:sld>
</file>

<file path=ppt/slides/slide1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E830A6D-C8F9-4377-8355-160A9901F7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2EEDAEA-81C5-4203-90AB-47F43E876B5C}"/>
              </a:ext>
            </a:extLst>
          </p:cNvPr>
          <p:cNvSpPr txBox="1"/>
          <p:nvPr/>
        </p:nvSpPr>
        <p:spPr>
          <a:xfrm>
            <a:off x="10283786" y="4078878"/>
            <a:ext cx="1908214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Sisticola praff</a:t>
            </a:r>
          </a:p>
          <a:p>
            <a:r>
              <a:rPr lang="cy-GB" sz="2800" b="1" i="1" dirty="0"/>
              <a:t>Stout cisticola</a:t>
            </a:r>
          </a:p>
        </p:txBody>
      </p:sp>
    </p:spTree>
    <p:extLst>
      <p:ext uri="{BB962C8B-B14F-4D97-AF65-F5344CB8AC3E}">
        <p14:creationId xmlns:p14="http://schemas.microsoft.com/office/powerpoint/2010/main" val="76343148"/>
      </p:ext>
    </p:extLst>
  </p:cSld>
  <p:clrMapOvr>
    <a:masterClrMapping/>
  </p:clrMapOvr>
</p:sld>
</file>

<file path=ppt/slides/slide1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1DEC7A1-B03C-4A82-BEF8-D88DF58055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BD148D7-9BC2-43BF-BBAC-C18A3BE4E31C}"/>
              </a:ext>
            </a:extLst>
          </p:cNvPr>
          <p:cNvSpPr txBox="1"/>
          <p:nvPr/>
        </p:nvSpPr>
        <p:spPr>
          <a:xfrm>
            <a:off x="10283786" y="4078878"/>
            <a:ext cx="1908214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Ehedydd gwargoch</a:t>
            </a:r>
          </a:p>
          <a:p>
            <a:r>
              <a:rPr lang="cy-GB" sz="2800" b="1" i="1" dirty="0"/>
              <a:t>Rufous-naped lark</a:t>
            </a:r>
          </a:p>
        </p:txBody>
      </p:sp>
    </p:spTree>
    <p:extLst>
      <p:ext uri="{BB962C8B-B14F-4D97-AF65-F5344CB8AC3E}">
        <p14:creationId xmlns:p14="http://schemas.microsoft.com/office/powerpoint/2010/main" val="29615767"/>
      </p:ext>
    </p:extLst>
  </p:cSld>
  <p:clrMapOvr>
    <a:masterClrMapping/>
  </p:clrMapOvr>
</p:sld>
</file>

<file path=ppt/slides/slide1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6A02DAC-33B0-4775-901D-21C1C77B7A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E8E2779-4D79-42E0-90AC-02071D6AE048}"/>
              </a:ext>
            </a:extLst>
          </p:cNvPr>
          <p:cNvSpPr txBox="1"/>
          <p:nvPr/>
        </p:nvSpPr>
        <p:spPr>
          <a:xfrm>
            <a:off x="10283786" y="4078878"/>
            <a:ext cx="1908214" cy="267765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Fulturiaid cefnwyn Affrica</a:t>
            </a:r>
          </a:p>
          <a:p>
            <a:r>
              <a:rPr lang="cy-GB" sz="2800" b="1" i="1" dirty="0"/>
              <a:t>White-backed vultures</a:t>
            </a:r>
          </a:p>
        </p:txBody>
      </p:sp>
    </p:spTree>
    <p:extLst>
      <p:ext uri="{BB962C8B-B14F-4D97-AF65-F5344CB8AC3E}">
        <p14:creationId xmlns:p14="http://schemas.microsoft.com/office/powerpoint/2010/main" val="42758071"/>
      </p:ext>
    </p:extLst>
  </p:cSld>
  <p:clrMapOvr>
    <a:masterClrMapping/>
  </p:clrMapOvr>
</p:sld>
</file>

<file path=ppt/slides/slide1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1C96BCB-BE50-4492-8406-6CBDCCB22C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F52B2ED-57C8-49CF-AB71-90EEFEFB4835}"/>
              </a:ext>
            </a:extLst>
          </p:cNvPr>
          <p:cNvSpPr txBox="1"/>
          <p:nvPr/>
        </p:nvSpPr>
        <p:spPr>
          <a:xfrm>
            <a:off x="10283786" y="4078878"/>
            <a:ext cx="1908214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Udfil mannog</a:t>
            </a:r>
          </a:p>
          <a:p>
            <a:r>
              <a:rPr lang="cy-GB" sz="2800" b="1" i="1" dirty="0"/>
              <a:t>Spotted hyena</a:t>
            </a:r>
          </a:p>
        </p:txBody>
      </p:sp>
    </p:spTree>
    <p:extLst>
      <p:ext uri="{BB962C8B-B14F-4D97-AF65-F5344CB8AC3E}">
        <p14:creationId xmlns:p14="http://schemas.microsoft.com/office/powerpoint/2010/main" val="1289527968"/>
      </p:ext>
    </p:extLst>
  </p:cSld>
  <p:clrMapOvr>
    <a:masterClrMapping/>
  </p:clrMapOvr>
</p:sld>
</file>

<file path=ppt/slides/slide1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8FABB80-407B-45AE-BE42-296119C86D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148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9413756"/>
      </p:ext>
    </p:extLst>
  </p:cSld>
  <p:clrMapOvr>
    <a:masterClrMapping/>
  </p:clrMapOvr>
</p:sld>
</file>

<file path=ppt/slides/slide1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022DCE7-C4AB-468C-93A2-3D9EB0F2B0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023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798841"/>
      </p:ext>
    </p:extLst>
  </p:cSld>
  <p:clrMapOvr>
    <a:masterClrMapping/>
  </p:clrMapOvr>
</p:sld>
</file>

<file path=ppt/slides/slide1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74E7804-6192-4E24-9D0B-2A85D7682F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6055904"/>
      </p:ext>
    </p:extLst>
  </p:cSld>
  <p:clrMapOvr>
    <a:masterClrMapping/>
  </p:clrMapOvr>
</p:sld>
</file>

<file path=ppt/slides/slide1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4C47043-7BB9-4D8B-BE4E-6574E90EED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898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313619"/>
      </p:ext>
    </p:extLst>
  </p:cSld>
  <p:clrMapOvr>
    <a:masterClrMapping/>
  </p:clrMapOvr>
</p:sld>
</file>

<file path=ppt/slides/slide1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A3C6346-09A1-4C60-94F5-C74234EB2D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898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8345967"/>
      </p:ext>
    </p:extLst>
  </p:cSld>
  <p:clrMapOvr>
    <a:masterClrMapping/>
  </p:clrMapOvr>
</p:sld>
</file>

<file path=ppt/slides/slide1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2C5A9ED-0B31-4678-A3D7-E8DE5D2DD8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0309123" cy="687489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04D538A-06BB-4779-9C1B-813D12A94BD7}"/>
              </a:ext>
            </a:extLst>
          </p:cNvPr>
          <p:cNvSpPr txBox="1"/>
          <p:nvPr/>
        </p:nvSpPr>
        <p:spPr>
          <a:xfrm>
            <a:off x="10283786" y="4078878"/>
            <a:ext cx="1908214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Llinosiaid tân Affrica</a:t>
            </a:r>
          </a:p>
          <a:p>
            <a:r>
              <a:rPr lang="cy-GB" sz="2800" b="1" i="1" dirty="0"/>
              <a:t>African firefinches</a:t>
            </a:r>
          </a:p>
        </p:txBody>
      </p:sp>
    </p:spTree>
    <p:extLst>
      <p:ext uri="{BB962C8B-B14F-4D97-AF65-F5344CB8AC3E}">
        <p14:creationId xmlns:p14="http://schemas.microsoft.com/office/powerpoint/2010/main" val="4274199864"/>
      </p:ext>
    </p:extLst>
  </p:cSld>
  <p:clrMapOvr>
    <a:masterClrMapping/>
  </p:clrMapOvr>
</p:sld>
</file>

<file path=ppt/slides/slide1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5454B85-4046-4A68-90FA-5331FFD3F1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8816CF-B5CE-4F9C-9FEA-112CFD3BBF5E}"/>
              </a:ext>
            </a:extLst>
          </p:cNvPr>
          <p:cNvSpPr txBox="1"/>
          <p:nvPr/>
        </p:nvSpPr>
        <p:spPr>
          <a:xfrm>
            <a:off x="10129652" y="0"/>
            <a:ext cx="2062348" cy="224676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Gwenynysor gyddfwyn</a:t>
            </a:r>
          </a:p>
          <a:p>
            <a:r>
              <a:rPr lang="cy-GB" sz="2800" b="1" i="1" dirty="0"/>
              <a:t>White-throated bee-eater</a:t>
            </a:r>
          </a:p>
        </p:txBody>
      </p:sp>
    </p:spTree>
    <p:extLst>
      <p:ext uri="{BB962C8B-B14F-4D97-AF65-F5344CB8AC3E}">
        <p14:creationId xmlns:p14="http://schemas.microsoft.com/office/powerpoint/2010/main" val="1127840011"/>
      </p:ext>
    </p:extLst>
  </p:cSld>
  <p:clrMapOvr>
    <a:masterClrMapping/>
  </p:clrMapOvr>
</p:sld>
</file>

<file path=ppt/slides/slide1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900CF4E-B19E-4D8D-A057-A703B8420F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2DA3E9C-8E60-409C-A4F3-6BA8E2E2FD4F}"/>
              </a:ext>
            </a:extLst>
          </p:cNvPr>
          <p:cNvSpPr txBox="1"/>
          <p:nvPr/>
        </p:nvSpPr>
        <p:spPr>
          <a:xfrm>
            <a:off x="10283786" y="4078878"/>
            <a:ext cx="1908214" cy="267765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Bras brongoch y graig</a:t>
            </a:r>
          </a:p>
          <a:p>
            <a:r>
              <a:rPr lang="cy-GB" sz="2800" b="1" i="1" dirty="0"/>
              <a:t>Cinnamon-breasted bunting</a:t>
            </a:r>
          </a:p>
        </p:txBody>
      </p:sp>
    </p:spTree>
    <p:extLst>
      <p:ext uri="{BB962C8B-B14F-4D97-AF65-F5344CB8AC3E}">
        <p14:creationId xmlns:p14="http://schemas.microsoft.com/office/powerpoint/2010/main" val="661377136"/>
      </p:ext>
    </p:extLst>
  </p:cSld>
  <p:clrMapOvr>
    <a:masterClrMapping/>
  </p:clrMapOvr>
</p:sld>
</file>

<file path=ppt/slides/slide1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93D5BAE-429E-4675-891D-2AA5DDCDFA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02F21AB-3FBC-4C34-836F-1FDD1A08C595}"/>
              </a:ext>
            </a:extLst>
          </p:cNvPr>
          <p:cNvSpPr txBox="1"/>
          <p:nvPr/>
        </p:nvSpPr>
        <p:spPr>
          <a:xfrm>
            <a:off x="10283786" y="4078878"/>
            <a:ext cx="1908214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Bychod dŵr</a:t>
            </a:r>
          </a:p>
          <a:p>
            <a:r>
              <a:rPr lang="cy-GB" sz="2800" b="1" i="1" dirty="0"/>
              <a:t>Waterbuck</a:t>
            </a:r>
          </a:p>
        </p:txBody>
      </p:sp>
    </p:spTree>
    <p:extLst>
      <p:ext uri="{BB962C8B-B14F-4D97-AF65-F5344CB8AC3E}">
        <p14:creationId xmlns:p14="http://schemas.microsoft.com/office/powerpoint/2010/main" val="2044324832"/>
      </p:ext>
    </p:extLst>
  </p:cSld>
  <p:clrMapOvr>
    <a:masterClrMapping/>
  </p:clrMapOvr>
</p:sld>
</file>

<file path=ppt/slides/slide2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2FE458-268F-4793-887B-081E026449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481BEA3-8E30-41AF-BE44-9BFE12C90537}"/>
              </a:ext>
            </a:extLst>
          </p:cNvPr>
          <p:cNvSpPr txBox="1"/>
          <p:nvPr/>
        </p:nvSpPr>
        <p:spPr>
          <a:xfrm>
            <a:off x="8799616" y="5903893"/>
            <a:ext cx="3392384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Fultur cefnwyn Affrica</a:t>
            </a:r>
          </a:p>
          <a:p>
            <a:r>
              <a:rPr lang="cy-GB" sz="2800" b="1" i="1" dirty="0"/>
              <a:t>White-backed vulture</a:t>
            </a:r>
          </a:p>
        </p:txBody>
      </p:sp>
    </p:spTree>
    <p:extLst>
      <p:ext uri="{BB962C8B-B14F-4D97-AF65-F5344CB8AC3E}">
        <p14:creationId xmlns:p14="http://schemas.microsoft.com/office/powerpoint/2010/main" val="803992019"/>
      </p:ext>
    </p:extLst>
  </p:cSld>
  <p:clrMapOvr>
    <a:masterClrMapping/>
  </p:clrMapOvr>
</p:sld>
</file>

<file path=ppt/slides/slide2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DD5C400-7D32-4E85-B07B-44C94ABC25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6B4F081-DEE9-4C31-B336-8DC078925120}"/>
              </a:ext>
            </a:extLst>
          </p:cNvPr>
          <p:cNvSpPr txBox="1"/>
          <p:nvPr/>
        </p:nvSpPr>
        <p:spPr>
          <a:xfrm>
            <a:off x="10283786" y="4078878"/>
            <a:ext cx="1908214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Boda madfallod</a:t>
            </a:r>
          </a:p>
          <a:p>
            <a:r>
              <a:rPr lang="cy-GB" sz="2800" b="1" i="1" dirty="0"/>
              <a:t>Lizard buzzard</a:t>
            </a:r>
          </a:p>
        </p:txBody>
      </p:sp>
    </p:spTree>
    <p:extLst>
      <p:ext uri="{BB962C8B-B14F-4D97-AF65-F5344CB8AC3E}">
        <p14:creationId xmlns:p14="http://schemas.microsoft.com/office/powerpoint/2010/main" val="223778234"/>
      </p:ext>
    </p:extLst>
  </p:cSld>
  <p:clrMapOvr>
    <a:masterClrMapping/>
  </p:clrMapOvr>
</p:sld>
</file>

<file path=ppt/slides/slide2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CCEE43F-B9A6-41D4-A5D0-8608D28CCA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218" y="0"/>
            <a:ext cx="10283789" cy="685800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B978A11-39D3-4406-A692-091B0D04DB7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91" t="14307" r="31331" b="14490"/>
          <a:stretch/>
        </p:blipFill>
        <p:spPr>
          <a:xfrm>
            <a:off x="9142327" y="3253839"/>
            <a:ext cx="3049673" cy="3604161"/>
          </a:xfrm>
          <a:prstGeom prst="rect">
            <a:avLst/>
          </a:prstGeom>
          <a:ln w="50800">
            <a:solidFill>
              <a:schemeClr val="tx1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C63C276-D9E8-4865-8C6A-15E54EF256D1}"/>
              </a:ext>
            </a:extLst>
          </p:cNvPr>
          <p:cNvSpPr txBox="1"/>
          <p:nvPr/>
        </p:nvSpPr>
        <p:spPr>
          <a:xfrm>
            <a:off x="10232571" y="0"/>
            <a:ext cx="1908214" cy="138499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Eryrod cwta</a:t>
            </a:r>
          </a:p>
          <a:p>
            <a:r>
              <a:rPr lang="cy-GB" sz="2800" b="1" i="1" dirty="0"/>
              <a:t>Bateleur eagles</a:t>
            </a:r>
          </a:p>
        </p:txBody>
      </p:sp>
    </p:spTree>
    <p:extLst>
      <p:ext uri="{BB962C8B-B14F-4D97-AF65-F5344CB8AC3E}">
        <p14:creationId xmlns:p14="http://schemas.microsoft.com/office/powerpoint/2010/main" val="187474264"/>
      </p:ext>
    </p:extLst>
  </p:cSld>
  <p:clrMapOvr>
    <a:masterClrMapping/>
  </p:clrMapOvr>
</p:sld>
</file>

<file path=ppt/slides/slide2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E275E4F-0CE2-47B0-AA70-9A28B87EC9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B35F52E-829A-453E-8303-63E1244CC2A7}"/>
              </a:ext>
            </a:extLst>
          </p:cNvPr>
          <p:cNvSpPr txBox="1"/>
          <p:nvPr/>
        </p:nvSpPr>
        <p:spPr>
          <a:xfrm>
            <a:off x="10283786" y="670660"/>
            <a:ext cx="1908214" cy="440120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Eliffant gyda thrwyn anafwyd gan fagl</a:t>
            </a:r>
          </a:p>
          <a:p>
            <a:r>
              <a:rPr lang="cy-GB" sz="2800" b="1" i="1" dirty="0"/>
              <a:t>Elephant with a trunk damaged by a snare</a:t>
            </a:r>
          </a:p>
        </p:txBody>
      </p:sp>
    </p:spTree>
    <p:extLst>
      <p:ext uri="{BB962C8B-B14F-4D97-AF65-F5344CB8AC3E}">
        <p14:creationId xmlns:p14="http://schemas.microsoft.com/office/powerpoint/2010/main" val="446720871"/>
      </p:ext>
    </p:extLst>
  </p:cSld>
  <p:clrMapOvr>
    <a:masterClrMapping/>
  </p:clrMapOvr>
</p:sld>
</file>

<file path=ppt/slides/slide2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120AB2A-AF57-4276-9E7C-E820FD1845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3E50E9F-0F80-4FAC-97C9-A4AF053C4D17}"/>
              </a:ext>
            </a:extLst>
          </p:cNvPr>
          <p:cNvSpPr txBox="1"/>
          <p:nvPr/>
        </p:nvSpPr>
        <p:spPr>
          <a:xfrm>
            <a:off x="10283786" y="4078878"/>
            <a:ext cx="1908214" cy="138499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Ffos eliffant</a:t>
            </a:r>
          </a:p>
          <a:p>
            <a:r>
              <a:rPr lang="cy-GB" sz="2800" b="1" i="1" dirty="0"/>
              <a:t>Elephant trench</a:t>
            </a:r>
          </a:p>
        </p:txBody>
      </p:sp>
    </p:spTree>
    <p:extLst>
      <p:ext uri="{BB962C8B-B14F-4D97-AF65-F5344CB8AC3E}">
        <p14:creationId xmlns:p14="http://schemas.microsoft.com/office/powerpoint/2010/main" val="3351690918"/>
      </p:ext>
    </p:extLst>
  </p:cSld>
  <p:clrMapOvr>
    <a:masterClrMapping/>
  </p:clrMapOvr>
</p:sld>
</file>

<file path=ppt/slides/slide2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76A729E-8434-4EF6-9360-5A4067CDF4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219873"/>
      </p:ext>
    </p:extLst>
  </p:cSld>
  <p:clrMapOvr>
    <a:masterClrMapping/>
  </p:clrMapOvr>
</p:sld>
</file>

<file path=ppt/slides/slide2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F244A53-EAD3-49FA-A61D-366F37C1B4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984B657-DD68-4DFB-BF85-C5CCEAC7ADB1}"/>
              </a:ext>
            </a:extLst>
          </p:cNvPr>
          <p:cNvSpPr txBox="1"/>
          <p:nvPr/>
        </p:nvSpPr>
        <p:spPr>
          <a:xfrm>
            <a:off x="10283786" y="4078878"/>
            <a:ext cx="1908214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Ystad te</a:t>
            </a:r>
          </a:p>
          <a:p>
            <a:r>
              <a:rPr lang="cy-GB" sz="2800" b="1" i="1" dirty="0"/>
              <a:t>Tea estate</a:t>
            </a:r>
          </a:p>
        </p:txBody>
      </p:sp>
    </p:spTree>
    <p:extLst>
      <p:ext uri="{BB962C8B-B14F-4D97-AF65-F5344CB8AC3E}">
        <p14:creationId xmlns:p14="http://schemas.microsoft.com/office/powerpoint/2010/main" val="3702699298"/>
      </p:ext>
    </p:extLst>
  </p:cSld>
  <p:clrMapOvr>
    <a:masterClrMapping/>
  </p:clrMapOvr>
</p:sld>
</file>

<file path=ppt/slides/slide2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483A707-F2E0-463A-A552-08EA7A7839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368053"/>
      </p:ext>
    </p:extLst>
  </p:cSld>
  <p:clrMapOvr>
    <a:masterClrMapping/>
  </p:clrMapOvr>
</p:sld>
</file>

<file path=ppt/slides/slide2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4AEC43B-03AE-42C7-972C-E47A7DB694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7312683"/>
      </p:ext>
    </p:extLst>
  </p:cSld>
  <p:clrMapOvr>
    <a:masterClrMapping/>
  </p:clrMapOvr>
</p:sld>
</file>

<file path=ppt/slides/slide2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00AA338-E2E5-47C8-A19F-ABBE8ADD80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0112C91-57E2-4A9C-AE25-8CC7A885B785}"/>
              </a:ext>
            </a:extLst>
          </p:cNvPr>
          <p:cNvSpPr txBox="1"/>
          <p:nvPr/>
        </p:nvSpPr>
        <p:spPr>
          <a:xfrm>
            <a:off x="10283786" y="4078878"/>
            <a:ext cx="1908214" cy="224676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Tir fferm ger y jyngl</a:t>
            </a:r>
          </a:p>
          <a:p>
            <a:r>
              <a:rPr lang="cy-GB" sz="2800" b="1" i="1" dirty="0"/>
              <a:t>Farmland next to the jungle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96E172-9999-485B-8A1E-805370648249}"/>
              </a:ext>
            </a:extLst>
          </p:cNvPr>
          <p:cNvSpPr txBox="1"/>
          <p:nvPr/>
        </p:nvSpPr>
        <p:spPr>
          <a:xfrm>
            <a:off x="0" y="5411450"/>
            <a:ext cx="8360229" cy="144655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4400" dirty="0"/>
              <a:t>Parc Cenedlethol Dyrys Bwindi</a:t>
            </a:r>
          </a:p>
          <a:p>
            <a:r>
              <a:rPr lang="cy-GB" sz="4400" b="1" i="1" dirty="0"/>
              <a:t>Bwindi Impenetrable National Park</a:t>
            </a:r>
          </a:p>
        </p:txBody>
      </p:sp>
    </p:spTree>
    <p:extLst>
      <p:ext uri="{BB962C8B-B14F-4D97-AF65-F5344CB8AC3E}">
        <p14:creationId xmlns:p14="http://schemas.microsoft.com/office/powerpoint/2010/main" val="782188897"/>
      </p:ext>
    </p:extLst>
  </p:cSld>
  <p:clrMapOvr>
    <a:masterClrMapping/>
  </p:clrMapOvr>
</p:sld>
</file>

<file path=ppt/slides/slide2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8C7B2A5-D9E6-485C-9A89-E570CC6648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20F4B30-4869-448A-A6B3-75F2A60C19F3}"/>
              </a:ext>
            </a:extLst>
          </p:cNvPr>
          <p:cNvSpPr txBox="1"/>
          <p:nvPr/>
        </p:nvSpPr>
        <p:spPr>
          <a:xfrm>
            <a:off x="10283786" y="3429000"/>
            <a:ext cx="1908214" cy="3108543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Coedwig law – cynefin gorila</a:t>
            </a:r>
          </a:p>
          <a:p>
            <a:r>
              <a:rPr lang="cy-GB" sz="2800" b="1" i="1" dirty="0"/>
              <a:t>Rain forest – gorilla habitat</a:t>
            </a:r>
          </a:p>
        </p:txBody>
      </p:sp>
    </p:spTree>
    <p:extLst>
      <p:ext uri="{BB962C8B-B14F-4D97-AF65-F5344CB8AC3E}">
        <p14:creationId xmlns:p14="http://schemas.microsoft.com/office/powerpoint/2010/main" val="3050518186"/>
      </p:ext>
    </p:extLst>
  </p:cSld>
  <p:clrMapOvr>
    <a:masterClrMapping/>
  </p:clrMapOvr>
</p:sld>
</file>

<file path=ppt/slides/slide2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51BB5FC-875F-48E6-8712-D4A515A6D6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331532" cy="688984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3A213B7-2442-4E3F-A846-745F52EF8DBC}"/>
              </a:ext>
            </a:extLst>
          </p:cNvPr>
          <p:cNvSpPr txBox="1"/>
          <p:nvPr/>
        </p:nvSpPr>
        <p:spPr>
          <a:xfrm>
            <a:off x="10283786" y="4078878"/>
            <a:ext cx="1908214" cy="224676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Sychu ffa coffi</a:t>
            </a:r>
          </a:p>
          <a:p>
            <a:r>
              <a:rPr lang="cy-GB" sz="2800" b="1" i="1" dirty="0"/>
              <a:t>Drying coffee beans</a:t>
            </a:r>
          </a:p>
        </p:txBody>
      </p:sp>
    </p:spTree>
    <p:extLst>
      <p:ext uri="{BB962C8B-B14F-4D97-AF65-F5344CB8AC3E}">
        <p14:creationId xmlns:p14="http://schemas.microsoft.com/office/powerpoint/2010/main" val="1914023338"/>
      </p:ext>
    </p:extLst>
  </p:cSld>
  <p:clrMapOvr>
    <a:masterClrMapping/>
  </p:clrMapOvr>
</p:sld>
</file>

<file path=ppt/slides/slide2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26C68D-15BD-41C7-BE9D-EF39DD2426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BA637C1-5CA1-4B84-BA8C-10C904D56D30}"/>
              </a:ext>
            </a:extLst>
          </p:cNvPr>
          <p:cNvSpPr txBox="1"/>
          <p:nvPr/>
        </p:nvSpPr>
        <p:spPr>
          <a:xfrm>
            <a:off x="10283786" y="3530238"/>
            <a:ext cx="1908214" cy="3108543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Gorilaod o’r teulu Mubare</a:t>
            </a:r>
          </a:p>
          <a:p>
            <a:r>
              <a:rPr lang="cy-GB" sz="2800" b="1" i="1" dirty="0"/>
              <a:t>Gorillas of the Mubare family</a:t>
            </a:r>
          </a:p>
        </p:txBody>
      </p:sp>
    </p:spTree>
    <p:extLst>
      <p:ext uri="{BB962C8B-B14F-4D97-AF65-F5344CB8AC3E}">
        <p14:creationId xmlns:p14="http://schemas.microsoft.com/office/powerpoint/2010/main" val="4066451051"/>
      </p:ext>
    </p:extLst>
  </p:cSld>
  <p:clrMapOvr>
    <a:masterClrMapping/>
  </p:clrMapOvr>
</p:sld>
</file>

<file path=ppt/slides/slide2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CBFDDB3-E443-4ED4-BAA3-B30151538B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5AFAA42-3FFC-4B43-82E0-BA0DC9B57912}"/>
              </a:ext>
            </a:extLst>
          </p:cNvPr>
          <p:cNvSpPr txBox="1"/>
          <p:nvPr/>
        </p:nvSpPr>
        <p:spPr>
          <a:xfrm>
            <a:off x="10283786" y="4078878"/>
            <a:ext cx="1908214" cy="224676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Pen y teulu Mubare</a:t>
            </a:r>
          </a:p>
          <a:p>
            <a:r>
              <a:rPr lang="cy-GB" sz="2800" b="1" i="1" dirty="0"/>
              <a:t>Mubare family silverback</a:t>
            </a:r>
          </a:p>
        </p:txBody>
      </p:sp>
    </p:spTree>
    <p:extLst>
      <p:ext uri="{BB962C8B-B14F-4D97-AF65-F5344CB8AC3E}">
        <p14:creationId xmlns:p14="http://schemas.microsoft.com/office/powerpoint/2010/main" val="2687160528"/>
      </p:ext>
    </p:extLst>
  </p:cSld>
  <p:clrMapOvr>
    <a:masterClrMapping/>
  </p:clrMapOvr>
</p:sld>
</file>

<file path=ppt/slides/slide2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0C668CD-73E9-4C99-921A-14A9B74806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9285" y="0"/>
            <a:ext cx="45734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7344090"/>
      </p:ext>
    </p:extLst>
  </p:cSld>
  <p:clrMapOvr>
    <a:masterClrMapping/>
  </p:clrMapOvr>
</p:sld>
</file>

<file path=ppt/slides/slide2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EA5D45B-1C52-4279-8300-6F40AD7027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7865" y="0"/>
            <a:ext cx="901627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9576213"/>
      </p:ext>
    </p:extLst>
  </p:cSld>
  <p:clrMapOvr>
    <a:masterClrMapping/>
  </p:clrMapOvr>
</p:sld>
</file>

<file path=ppt/slides/slide2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E790C97-1034-40ED-833B-26E114E6D8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7995" y="0"/>
            <a:ext cx="4590981" cy="6884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4828548"/>
      </p:ext>
    </p:extLst>
  </p:cSld>
  <p:clrMapOvr>
    <a:masterClrMapping/>
  </p:clrMapOvr>
</p:sld>
</file>

<file path=ppt/slides/slide2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418A150-6F8B-4B2F-810E-E9356D3978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976088"/>
      </p:ext>
    </p:extLst>
  </p:cSld>
  <p:clrMapOvr>
    <a:masterClrMapping/>
  </p:clrMapOvr>
</p:sld>
</file>

<file path=ppt/slides/slide2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5FA2A24-B4D5-4A84-BC03-9D5521DD61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942287"/>
      </p:ext>
    </p:extLst>
  </p:cSld>
  <p:clrMapOvr>
    <a:masterClrMapping/>
  </p:clrMapOvr>
</p:sld>
</file>

<file path=ppt/slides/slide2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57E36ED-F62A-40B4-98B3-C4DE71558A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023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694052"/>
      </p:ext>
    </p:extLst>
  </p:cSld>
  <p:clrMapOvr>
    <a:masterClrMapping/>
  </p:clrMapOvr>
</p:sld>
</file>

<file path=ppt/slides/slide2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709EDFC-6283-4815-995F-DB6B77FF1A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53053"/>
      </p:ext>
    </p:extLst>
  </p:cSld>
  <p:clrMapOvr>
    <a:masterClrMapping/>
  </p:clrMapOvr>
</p:sld>
</file>

<file path=ppt/slides/slide2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ED9C1CA-B98F-4E8C-A01F-713D1DE36D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6515" y="0"/>
            <a:ext cx="697896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805764"/>
      </p:ext>
    </p:extLst>
  </p:cSld>
  <p:clrMapOvr>
    <a:masterClrMapping/>
  </p:clrMapOvr>
</p:sld>
</file>

<file path=ppt/slides/slide2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BDC243F-BA13-474F-8255-B289077EB6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8487826"/>
      </p:ext>
    </p:extLst>
  </p:cSld>
  <p:clrMapOvr>
    <a:masterClrMapping/>
  </p:clrMapOvr>
</p:sld>
</file>

<file path=ppt/slides/slide2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71662C8-074C-487C-A30B-162F4627C2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445144"/>
      </p:ext>
    </p:extLst>
  </p:cSld>
  <p:clrMapOvr>
    <a:masterClrMapping/>
  </p:clrMapOvr>
</p:sld>
</file>

<file path=ppt/slides/slide2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630F2F5-ADA3-4830-99F8-BB5BEE61E9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72156" cy="685024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ED92663-0E71-4C2D-9B08-765EDB96AA04}"/>
              </a:ext>
            </a:extLst>
          </p:cNvPr>
          <p:cNvSpPr txBox="1"/>
          <p:nvPr/>
        </p:nvSpPr>
        <p:spPr>
          <a:xfrm>
            <a:off x="10283786" y="4078878"/>
            <a:ext cx="1908214" cy="224676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Merch o’r teulu Katwe</a:t>
            </a:r>
          </a:p>
          <a:p>
            <a:r>
              <a:rPr lang="cy-GB" sz="2800" b="1" i="1" dirty="0"/>
              <a:t>Female of the Katwe family</a:t>
            </a:r>
          </a:p>
        </p:txBody>
      </p:sp>
    </p:spTree>
    <p:extLst>
      <p:ext uri="{BB962C8B-B14F-4D97-AF65-F5344CB8AC3E}">
        <p14:creationId xmlns:p14="http://schemas.microsoft.com/office/powerpoint/2010/main" val="3342504739"/>
      </p:ext>
    </p:extLst>
  </p:cSld>
  <p:clrMapOvr>
    <a:masterClrMapping/>
  </p:clrMapOvr>
</p:sld>
</file>

<file path=ppt/slides/slide2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64BD581-80D0-47A4-80D3-6A13AF596C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161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842932"/>
      </p:ext>
    </p:extLst>
  </p:cSld>
  <p:clrMapOvr>
    <a:masterClrMapping/>
  </p:clrMapOvr>
</p:sld>
</file>

<file path=ppt/slides/slide2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FFEB0B-B407-4101-BBB5-1F0DDC6557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850341"/>
      </p:ext>
    </p:extLst>
  </p:cSld>
  <p:clrMapOvr>
    <a:masterClrMapping/>
  </p:clrMapOvr>
</p:sld>
</file>

<file path=ppt/slides/slide2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2BE054D-FB21-4B00-9024-29BA37168C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5498" y="0"/>
            <a:ext cx="706100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136987"/>
      </p:ext>
    </p:extLst>
  </p:cSld>
  <p:clrMapOvr>
    <a:masterClrMapping/>
  </p:clrMapOvr>
</p:sld>
</file>

<file path=ppt/slides/slide2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A79E45D-F79D-4515-B0EB-CEB40B71C7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8906"/>
            <a:ext cx="10270431" cy="684909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CE9D0A0-E877-4DE4-B7CB-AA07501D0192}"/>
              </a:ext>
            </a:extLst>
          </p:cNvPr>
          <p:cNvSpPr txBox="1"/>
          <p:nvPr/>
        </p:nvSpPr>
        <p:spPr>
          <a:xfrm>
            <a:off x="10283786" y="4078878"/>
            <a:ext cx="1908214" cy="224676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Agama’ gyddfddu</a:t>
            </a:r>
          </a:p>
          <a:p>
            <a:r>
              <a:rPr lang="cy-GB" sz="2800" b="1" i="1" dirty="0"/>
              <a:t>Black-necked agama</a:t>
            </a:r>
          </a:p>
        </p:txBody>
      </p:sp>
    </p:spTree>
    <p:extLst>
      <p:ext uri="{BB962C8B-B14F-4D97-AF65-F5344CB8AC3E}">
        <p14:creationId xmlns:p14="http://schemas.microsoft.com/office/powerpoint/2010/main" val="138594303"/>
      </p:ext>
    </p:extLst>
  </p:cSld>
  <p:clrMapOvr>
    <a:masterClrMapping/>
  </p:clrMapOvr>
</p:sld>
</file>

<file path=ppt/slides/slide2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36F7933-718B-492F-A707-50F5327F14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27415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688209"/>
      </p:ext>
    </p:extLst>
  </p:cSld>
  <p:clrMapOvr>
    <a:masterClrMapping/>
  </p:clrMapOvr>
</p:sld>
</file>

<file path=ppt/slides/slide2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C011EDC-0D7C-415C-9E92-F307C638B7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452" y="0"/>
            <a:ext cx="10465096" cy="6978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949826"/>
      </p:ext>
    </p:extLst>
  </p:cSld>
  <p:clrMapOvr>
    <a:masterClrMapping/>
  </p:clrMapOvr>
</p:sld>
</file>

<file path=ppt/slides/slide2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7C5C81F-D9B5-42E8-93F0-39E0A64F3B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4AF8F76-B9FD-40C5-A6E4-784E9A16FB72}"/>
              </a:ext>
            </a:extLst>
          </p:cNvPr>
          <p:cNvSpPr txBox="1"/>
          <p:nvPr/>
        </p:nvSpPr>
        <p:spPr>
          <a:xfrm>
            <a:off x="10283786" y="4078878"/>
            <a:ext cx="1908214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Gwartheg ankole</a:t>
            </a:r>
          </a:p>
          <a:p>
            <a:r>
              <a:rPr lang="cy-GB" sz="2800" b="1" i="1" dirty="0"/>
              <a:t>Ankole cattle</a:t>
            </a:r>
          </a:p>
        </p:txBody>
      </p:sp>
    </p:spTree>
    <p:extLst>
      <p:ext uri="{BB962C8B-B14F-4D97-AF65-F5344CB8AC3E}">
        <p14:creationId xmlns:p14="http://schemas.microsoft.com/office/powerpoint/2010/main" val="186956213"/>
      </p:ext>
    </p:extLst>
  </p:cSld>
  <p:clrMapOvr>
    <a:masterClrMapping/>
  </p:clrMapOvr>
</p:sld>
</file>

<file path=ppt/slides/slide2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F5921E9-335B-49AE-BE66-4F27BC5487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A2EADAF-60DD-4B9E-93F4-81AE26D6CA31}"/>
              </a:ext>
            </a:extLst>
          </p:cNvPr>
          <p:cNvSpPr txBox="1"/>
          <p:nvPr/>
        </p:nvSpPr>
        <p:spPr>
          <a:xfrm>
            <a:off x="10283786" y="4078878"/>
            <a:ext cx="1908214" cy="138499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Bwch y llwyni</a:t>
            </a:r>
          </a:p>
          <a:p>
            <a:r>
              <a:rPr lang="cy-GB" sz="2800" b="1" i="1" dirty="0"/>
              <a:t>Bushbuck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677B53-4727-4473-A5DA-E30F0BF07401}"/>
              </a:ext>
            </a:extLst>
          </p:cNvPr>
          <p:cNvSpPr txBox="1"/>
          <p:nvPr/>
        </p:nvSpPr>
        <p:spPr>
          <a:xfrm>
            <a:off x="5621110" y="0"/>
            <a:ext cx="8360229" cy="144655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4400" dirty="0"/>
              <a:t>Parc Cenedlethol Llyn Mburo</a:t>
            </a:r>
          </a:p>
          <a:p>
            <a:r>
              <a:rPr lang="cy-GB" sz="4400" b="1" i="1" dirty="0"/>
              <a:t>Lake Mburo National Park</a:t>
            </a:r>
          </a:p>
        </p:txBody>
      </p:sp>
    </p:spTree>
    <p:extLst>
      <p:ext uri="{BB962C8B-B14F-4D97-AF65-F5344CB8AC3E}">
        <p14:creationId xmlns:p14="http://schemas.microsoft.com/office/powerpoint/2010/main" val="1682645666"/>
      </p:ext>
    </p:extLst>
  </p:cSld>
  <p:clrMapOvr>
    <a:masterClrMapping/>
  </p:clrMapOvr>
</p:sld>
</file>

<file path=ppt/slides/slide2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F221992-6D2D-4C81-AB67-25A949D86C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DFEA89A-C523-4FF0-BCEF-8E5B1CFC8D6E}"/>
              </a:ext>
            </a:extLst>
          </p:cNvPr>
          <p:cNvSpPr txBox="1"/>
          <p:nvPr/>
        </p:nvSpPr>
        <p:spPr>
          <a:xfrm>
            <a:off x="10283786" y="2241755"/>
            <a:ext cx="190821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Garan coronog y De</a:t>
            </a:r>
          </a:p>
          <a:p>
            <a:r>
              <a:rPr lang="cy-GB" sz="2800" b="1" i="1" dirty="0"/>
              <a:t>Grey crowned crane</a:t>
            </a:r>
          </a:p>
        </p:txBody>
      </p:sp>
    </p:spTree>
    <p:extLst>
      <p:ext uri="{BB962C8B-B14F-4D97-AF65-F5344CB8AC3E}">
        <p14:creationId xmlns:p14="http://schemas.microsoft.com/office/powerpoint/2010/main" val="479645017"/>
      </p:ext>
    </p:extLst>
  </p:cSld>
  <p:clrMapOvr>
    <a:masterClrMapping/>
  </p:clrMapOvr>
</p:sld>
</file>

<file path=ppt/slides/slide2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F16BE97-9C39-41C6-8E01-CB4279B6BB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570870" cy="685416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03A2AA6-D5D4-45D7-AC99-514060C010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1130" y="-1"/>
            <a:ext cx="4570870" cy="6854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660718"/>
      </p:ext>
    </p:extLst>
  </p:cSld>
  <p:clrMapOvr>
    <a:masterClrMapping/>
  </p:clrMapOvr>
</p:sld>
</file>

<file path=ppt/slides/slide2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33260E-1F6E-479A-9CA9-6137873E7F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0309123" cy="687489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7CFD599-BD61-4823-9971-C7966B7C5619}"/>
              </a:ext>
            </a:extLst>
          </p:cNvPr>
          <p:cNvSpPr txBox="1"/>
          <p:nvPr/>
        </p:nvSpPr>
        <p:spPr>
          <a:xfrm>
            <a:off x="10283786" y="2241755"/>
            <a:ext cx="190821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Impalaod</a:t>
            </a:r>
          </a:p>
          <a:p>
            <a:r>
              <a:rPr lang="cy-GB" sz="2800" b="1" i="1" dirty="0"/>
              <a:t>Impalas</a:t>
            </a:r>
          </a:p>
        </p:txBody>
      </p:sp>
    </p:spTree>
    <p:extLst>
      <p:ext uri="{BB962C8B-B14F-4D97-AF65-F5344CB8AC3E}">
        <p14:creationId xmlns:p14="http://schemas.microsoft.com/office/powerpoint/2010/main" val="2093243653"/>
      </p:ext>
    </p:extLst>
  </p:cSld>
  <p:clrMapOvr>
    <a:masterClrMapping/>
  </p:clrMapOvr>
</p:sld>
</file>

<file path=ppt/slides/slide2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23CE30B-5FC3-4734-A41D-3D1170CCA7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5C0BA03-8437-4F29-9187-0BB9594B3615}"/>
              </a:ext>
            </a:extLst>
          </p:cNvPr>
          <p:cNvSpPr txBox="1"/>
          <p:nvPr/>
        </p:nvSpPr>
        <p:spPr>
          <a:xfrm>
            <a:off x="9389660" y="0"/>
            <a:ext cx="2802340" cy="138499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Jiraff Uganda</a:t>
            </a:r>
          </a:p>
          <a:p>
            <a:r>
              <a:rPr lang="cy-GB" sz="2800" b="1" i="1" dirty="0"/>
              <a:t>Ugandan </a:t>
            </a:r>
          </a:p>
          <a:p>
            <a:r>
              <a:rPr lang="cy-GB" sz="2800" b="1" i="1" dirty="0"/>
              <a:t>Giraffe</a:t>
            </a:r>
          </a:p>
        </p:txBody>
      </p:sp>
    </p:spTree>
    <p:extLst>
      <p:ext uri="{BB962C8B-B14F-4D97-AF65-F5344CB8AC3E}">
        <p14:creationId xmlns:p14="http://schemas.microsoft.com/office/powerpoint/2010/main" val="3678804540"/>
      </p:ext>
    </p:extLst>
  </p:cSld>
  <p:clrMapOvr>
    <a:masterClrMapping/>
  </p:clrMapOvr>
</p:sld>
</file>

<file path=ppt/slides/slide2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E4946E-4134-4DFC-A082-211F9958DD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8B19C34-8463-4DB7-B89A-7016019FCFC5}"/>
              </a:ext>
            </a:extLst>
          </p:cNvPr>
          <p:cNvSpPr txBox="1"/>
          <p:nvPr/>
        </p:nvSpPr>
        <p:spPr>
          <a:xfrm>
            <a:off x="10283786" y="2241755"/>
            <a:ext cx="19082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Drudwen Ruppell</a:t>
            </a:r>
          </a:p>
          <a:p>
            <a:r>
              <a:rPr lang="cy-GB" sz="2800" b="1" i="1" dirty="0"/>
              <a:t>Rüppell's starling</a:t>
            </a:r>
          </a:p>
        </p:txBody>
      </p:sp>
    </p:spTree>
    <p:extLst>
      <p:ext uri="{BB962C8B-B14F-4D97-AF65-F5344CB8AC3E}">
        <p14:creationId xmlns:p14="http://schemas.microsoft.com/office/powerpoint/2010/main" val="290176918"/>
      </p:ext>
    </p:extLst>
  </p:cSld>
  <p:clrMapOvr>
    <a:masterClrMapping/>
  </p:clrMapOvr>
</p:sld>
</file>

<file path=ppt/slides/slide2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D5F72B3-993C-4AD7-99F9-77413989FC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BD383B9-C773-46C1-AC98-5B29DAD1C7C7}"/>
              </a:ext>
            </a:extLst>
          </p:cNvPr>
          <p:cNvSpPr txBox="1"/>
          <p:nvPr/>
        </p:nvSpPr>
        <p:spPr>
          <a:xfrm>
            <a:off x="9812740" y="0"/>
            <a:ext cx="2379260" cy="224676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Corfongwsiaid cyffredin</a:t>
            </a:r>
          </a:p>
          <a:p>
            <a:r>
              <a:rPr lang="cy-GB" sz="2800" b="1" i="1" dirty="0"/>
              <a:t>Common dwarf mongooses</a:t>
            </a:r>
          </a:p>
        </p:txBody>
      </p:sp>
    </p:spTree>
    <p:extLst>
      <p:ext uri="{BB962C8B-B14F-4D97-AF65-F5344CB8AC3E}">
        <p14:creationId xmlns:p14="http://schemas.microsoft.com/office/powerpoint/2010/main" val="1038302941"/>
      </p:ext>
    </p:extLst>
  </p:cSld>
  <p:clrMapOvr>
    <a:masterClrMapping/>
  </p:clrMapOvr>
</p:sld>
</file>

<file path=ppt/slides/slide2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4807731-BB8D-4146-A563-7627C9F725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8299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292523"/>
      </p:ext>
    </p:extLst>
  </p:cSld>
  <p:clrMapOvr>
    <a:masterClrMapping/>
  </p:clrMapOvr>
</p:sld>
</file>

<file path=ppt/slides/slide2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E7A343C-26F5-4C36-AD9A-9D4B4C935B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4573430" cy="685800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0231E24-AB8A-4F4A-A9F9-8C91BA7040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3430" y="-1"/>
            <a:ext cx="7618570" cy="508063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4261F50-ED72-4C56-8BBF-9926C6D07971}"/>
              </a:ext>
            </a:extLst>
          </p:cNvPr>
          <p:cNvSpPr txBox="1"/>
          <p:nvPr/>
        </p:nvSpPr>
        <p:spPr>
          <a:xfrm>
            <a:off x="6762663" y="5244263"/>
            <a:ext cx="190821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Ferfet</a:t>
            </a:r>
          </a:p>
          <a:p>
            <a:r>
              <a:rPr lang="cy-GB" sz="2800" b="1" i="1" dirty="0"/>
              <a:t>Vervet monkey</a:t>
            </a:r>
          </a:p>
        </p:txBody>
      </p:sp>
    </p:spTree>
    <p:extLst>
      <p:ext uri="{BB962C8B-B14F-4D97-AF65-F5344CB8AC3E}">
        <p14:creationId xmlns:p14="http://schemas.microsoft.com/office/powerpoint/2010/main" val="3203293480"/>
      </p:ext>
    </p:extLst>
  </p:cSld>
  <p:clrMapOvr>
    <a:masterClrMapping/>
  </p:clrMapOvr>
</p:sld>
</file>

<file path=ppt/slides/slide2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CC9CD86-2FB8-43A8-A5FF-9ABC0EC01E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80E69CF-A73F-4788-88FD-103057BBD385}"/>
              </a:ext>
            </a:extLst>
          </p:cNvPr>
          <p:cNvSpPr txBox="1"/>
          <p:nvPr/>
        </p:nvSpPr>
        <p:spPr>
          <a:xfrm>
            <a:off x="10283786" y="2241755"/>
            <a:ext cx="190821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Ceiliog gwaun torddu</a:t>
            </a:r>
          </a:p>
          <a:p>
            <a:r>
              <a:rPr lang="cy-GB" sz="2800" b="1" i="1" dirty="0"/>
              <a:t>Black-bellied bustard</a:t>
            </a:r>
          </a:p>
        </p:txBody>
      </p:sp>
    </p:spTree>
    <p:extLst>
      <p:ext uri="{BB962C8B-B14F-4D97-AF65-F5344CB8AC3E}">
        <p14:creationId xmlns:p14="http://schemas.microsoft.com/office/powerpoint/2010/main" val="3976606919"/>
      </p:ext>
    </p:extLst>
  </p:cSld>
  <p:clrMapOvr>
    <a:masterClrMapping/>
  </p:clrMapOvr>
</p:sld>
</file>

<file path=ppt/slides/slide2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1C451E7-FBFB-416B-B990-ED7EAC96D3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07" y="0"/>
            <a:ext cx="102837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7785058"/>
      </p:ext>
    </p:extLst>
  </p:cSld>
  <p:clrMapOvr>
    <a:masterClrMapping/>
  </p:clrMapOvr>
</p:sld>
</file>

<file path=ppt/slides/slide2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C0ABA79-5A72-4DCA-AEB7-5A2B477CA7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87" y="2774"/>
            <a:ext cx="10279626" cy="6855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167826"/>
      </p:ext>
    </p:extLst>
  </p:cSld>
  <p:clrMapOvr>
    <a:masterClrMapping/>
  </p:clrMapOvr>
</p:sld>
</file>

<file path=ppt/slides/slide2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DFBB59A-7ADA-4192-808F-FC6DEBE357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79626" cy="685522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52AE5DB-6D8F-45E0-9426-7AD461942B21}"/>
              </a:ext>
            </a:extLst>
          </p:cNvPr>
          <p:cNvSpPr txBox="1"/>
          <p:nvPr/>
        </p:nvSpPr>
        <p:spPr>
          <a:xfrm>
            <a:off x="9635319" y="5039344"/>
            <a:ext cx="2556681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Drongo cynffonfforchog</a:t>
            </a:r>
          </a:p>
          <a:p>
            <a:r>
              <a:rPr lang="cy-GB" sz="2800" b="1" i="1" dirty="0"/>
              <a:t>Fork-tailed drongo</a:t>
            </a:r>
          </a:p>
        </p:txBody>
      </p:sp>
    </p:spTree>
    <p:extLst>
      <p:ext uri="{BB962C8B-B14F-4D97-AF65-F5344CB8AC3E}">
        <p14:creationId xmlns:p14="http://schemas.microsoft.com/office/powerpoint/2010/main" val="3881643474"/>
      </p:ext>
    </p:extLst>
  </p:cSld>
  <p:clrMapOvr>
    <a:masterClrMapping/>
  </p:clrMapOvr>
</p:sld>
</file>

<file path=ppt/slides/slide2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17EC51F-2EA7-41B9-8298-2F4D6790DA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CDB523A-6228-4B7A-A325-B6E55DD09FF4}"/>
              </a:ext>
            </a:extLst>
          </p:cNvPr>
          <p:cNvSpPr txBox="1"/>
          <p:nvPr/>
        </p:nvSpPr>
        <p:spPr>
          <a:xfrm>
            <a:off x="9157648" y="0"/>
            <a:ext cx="3034352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Gwenynysorion bronwinau’r De</a:t>
            </a:r>
          </a:p>
          <a:p>
            <a:r>
              <a:rPr lang="cy-GB" sz="2800" b="1" i="1" dirty="0"/>
              <a:t>Cinnamon-chested bee-eaters</a:t>
            </a:r>
          </a:p>
        </p:txBody>
      </p:sp>
    </p:spTree>
    <p:extLst>
      <p:ext uri="{BB962C8B-B14F-4D97-AF65-F5344CB8AC3E}">
        <p14:creationId xmlns:p14="http://schemas.microsoft.com/office/powerpoint/2010/main" val="1084577533"/>
      </p:ext>
    </p:extLst>
  </p:cSld>
  <p:clrMapOvr>
    <a:masterClrMapping/>
  </p:clrMapOvr>
</p:sld>
</file>

<file path=ppt/slides/slide2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D8B36F1-326C-43E9-9B20-A082A2A1AE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813" y="0"/>
            <a:ext cx="10294374" cy="6865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6502842"/>
      </p:ext>
    </p:extLst>
  </p:cSld>
  <p:clrMapOvr>
    <a:masterClrMapping/>
  </p:clrMapOvr>
</p:sld>
</file>

<file path=ppt/slides/slide2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6A22718-93DF-408F-9778-3607E44FE9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EA548C6-8683-4221-878C-8CF184FF015C}"/>
              </a:ext>
            </a:extLst>
          </p:cNvPr>
          <p:cNvSpPr txBox="1"/>
          <p:nvPr/>
        </p:nvSpPr>
        <p:spPr>
          <a:xfrm>
            <a:off x="9635319" y="5039344"/>
            <a:ext cx="2556681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Galago cynffonfawr</a:t>
            </a:r>
          </a:p>
          <a:p>
            <a:r>
              <a:rPr lang="cy-GB" sz="2800" b="1" i="1" dirty="0"/>
              <a:t>Brown greater galago</a:t>
            </a:r>
          </a:p>
        </p:txBody>
      </p:sp>
    </p:spTree>
    <p:extLst>
      <p:ext uri="{BB962C8B-B14F-4D97-AF65-F5344CB8AC3E}">
        <p14:creationId xmlns:p14="http://schemas.microsoft.com/office/powerpoint/2010/main" val="1724441861"/>
      </p:ext>
    </p:extLst>
  </p:cSld>
  <p:clrMapOvr>
    <a:masterClrMapping/>
  </p:clrMapOvr>
</p:sld>
</file>

<file path=ppt/slides/slide2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200A5E1-152E-44A8-B1FB-11FDF43764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293AD40-C41F-4C4E-9BCB-280590C427B8}"/>
              </a:ext>
            </a:extLst>
          </p:cNvPr>
          <p:cNvSpPr txBox="1"/>
          <p:nvPr/>
        </p:nvSpPr>
        <p:spPr>
          <a:xfrm>
            <a:off x="9635319" y="5039344"/>
            <a:ext cx="2556681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Rholydd bronlelog</a:t>
            </a:r>
          </a:p>
          <a:p>
            <a:r>
              <a:rPr lang="cy-GB" sz="2800" b="1" i="1" dirty="0"/>
              <a:t>Lilac-breasted roller</a:t>
            </a:r>
          </a:p>
        </p:txBody>
      </p:sp>
    </p:spTree>
    <p:extLst>
      <p:ext uri="{BB962C8B-B14F-4D97-AF65-F5344CB8AC3E}">
        <p14:creationId xmlns:p14="http://schemas.microsoft.com/office/powerpoint/2010/main" val="688059036"/>
      </p:ext>
    </p:extLst>
  </p:cSld>
  <p:clrMapOvr>
    <a:masterClrMapping/>
  </p:clrMapOvr>
</p:sld>
</file>

<file path=ppt/slides/slide2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A36D9FB-09EE-41CC-B405-238F387FE6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9285" y="-1"/>
            <a:ext cx="4573429" cy="685800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831F6C5-30EC-419B-ADF6-04BB94696575}"/>
              </a:ext>
            </a:extLst>
          </p:cNvPr>
          <p:cNvSpPr txBox="1"/>
          <p:nvPr/>
        </p:nvSpPr>
        <p:spPr>
          <a:xfrm>
            <a:off x="9635319" y="5039344"/>
            <a:ext cx="2556681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Rholydd llydanbig Affrica</a:t>
            </a:r>
          </a:p>
          <a:p>
            <a:r>
              <a:rPr lang="cy-GB" sz="2800" b="1" i="1" dirty="0"/>
              <a:t>Broad-billed roller</a:t>
            </a:r>
          </a:p>
        </p:txBody>
      </p:sp>
    </p:spTree>
    <p:extLst>
      <p:ext uri="{BB962C8B-B14F-4D97-AF65-F5344CB8AC3E}">
        <p14:creationId xmlns:p14="http://schemas.microsoft.com/office/powerpoint/2010/main" val="2679451153"/>
      </p:ext>
    </p:extLst>
  </p:cSld>
  <p:clrMapOvr>
    <a:masterClrMapping/>
  </p:clrMapOvr>
</p:sld>
</file>

<file path=ppt/slides/slide2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843955B-7A9A-4B02-AC5C-6CAF4B854D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2183E40-0E13-4AAB-B167-14317819788E}"/>
              </a:ext>
            </a:extLst>
          </p:cNvPr>
          <p:cNvSpPr txBox="1"/>
          <p:nvPr/>
        </p:nvSpPr>
        <p:spPr>
          <a:xfrm>
            <a:off x="9635319" y="5903893"/>
            <a:ext cx="2556681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Sebra cyffredin</a:t>
            </a:r>
          </a:p>
          <a:p>
            <a:r>
              <a:rPr lang="cy-GB" sz="2800" b="1" i="1" dirty="0"/>
              <a:t>Plains zebra</a:t>
            </a:r>
          </a:p>
        </p:txBody>
      </p:sp>
    </p:spTree>
    <p:extLst>
      <p:ext uri="{BB962C8B-B14F-4D97-AF65-F5344CB8AC3E}">
        <p14:creationId xmlns:p14="http://schemas.microsoft.com/office/powerpoint/2010/main" val="561200068"/>
      </p:ext>
    </p:extLst>
  </p:cSld>
  <p:clrMapOvr>
    <a:masterClrMapping/>
  </p:clrMapOvr>
</p:sld>
</file>

<file path=ppt/slides/slide2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973C8F4-2101-48F4-AFC0-06D896764F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2895" y="0"/>
            <a:ext cx="4579105" cy="686651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613FA2-36E9-4D15-A34C-B746782F97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4579105" cy="686008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01C4CAE-C667-4DD0-BA74-C6832166C393}"/>
              </a:ext>
            </a:extLst>
          </p:cNvPr>
          <p:cNvSpPr txBox="1"/>
          <p:nvPr/>
        </p:nvSpPr>
        <p:spPr>
          <a:xfrm>
            <a:off x="5056214" y="4588440"/>
            <a:ext cx="2556681" cy="138499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Coli brith</a:t>
            </a:r>
          </a:p>
          <a:p>
            <a:r>
              <a:rPr lang="cy-GB" sz="2800" b="1" i="1" dirty="0"/>
              <a:t>Speckled mousebird</a:t>
            </a:r>
          </a:p>
        </p:txBody>
      </p:sp>
    </p:spTree>
    <p:extLst>
      <p:ext uri="{BB962C8B-B14F-4D97-AF65-F5344CB8AC3E}">
        <p14:creationId xmlns:p14="http://schemas.microsoft.com/office/powerpoint/2010/main" val="1030990442"/>
      </p:ext>
    </p:extLst>
  </p:cSld>
  <p:clrMapOvr>
    <a:masterClrMapping/>
  </p:clrMapOvr>
</p:sld>
</file>

<file path=ppt/slides/slide2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1D96476-F7D2-4A77-8903-1C7C24443E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95906" cy="686608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A3321CC-8A0E-4CEA-BB3B-2E33836C2A72}"/>
              </a:ext>
            </a:extLst>
          </p:cNvPr>
          <p:cNvSpPr txBox="1"/>
          <p:nvPr/>
        </p:nvSpPr>
        <p:spPr>
          <a:xfrm>
            <a:off x="9635319" y="4180344"/>
            <a:ext cx="2556681" cy="267765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Aderyn haul deudorchog y Gogledd</a:t>
            </a:r>
          </a:p>
          <a:p>
            <a:r>
              <a:rPr lang="cy-GB" sz="2800" b="1" i="1" dirty="0"/>
              <a:t>Northern double-collared sunbird</a:t>
            </a:r>
          </a:p>
        </p:txBody>
      </p:sp>
    </p:spTree>
    <p:extLst>
      <p:ext uri="{BB962C8B-B14F-4D97-AF65-F5344CB8AC3E}">
        <p14:creationId xmlns:p14="http://schemas.microsoft.com/office/powerpoint/2010/main" val="61647541"/>
      </p:ext>
    </p:extLst>
  </p:cSld>
  <p:clrMapOvr>
    <a:masterClrMapping/>
  </p:clrMapOvr>
</p:sld>
</file>

<file path=ppt/slides/slide2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A615ABB-6BA3-4C47-BE38-041456E53E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565" y="0"/>
            <a:ext cx="4570869" cy="6854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418099"/>
      </p:ext>
    </p:extLst>
  </p:cSld>
  <p:clrMapOvr>
    <a:masterClrMapping/>
  </p:clrMapOvr>
</p:sld>
</file>

<file path=ppt/slides/slide2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2061769-843A-4D51-B2BF-358D6D40F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4581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8DF917D-0749-4F0A-BA60-5A42EAED1B94}"/>
              </a:ext>
            </a:extLst>
          </p:cNvPr>
          <p:cNvSpPr txBox="1"/>
          <p:nvPr/>
        </p:nvSpPr>
        <p:spPr>
          <a:xfrm>
            <a:off x="8633603" y="5903893"/>
            <a:ext cx="3558397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Colomen werdd Affrica</a:t>
            </a:r>
          </a:p>
          <a:p>
            <a:r>
              <a:rPr lang="cy-GB" sz="2800" b="1" i="1" dirty="0"/>
              <a:t>African green pigeon</a:t>
            </a:r>
          </a:p>
        </p:txBody>
      </p:sp>
    </p:spTree>
    <p:extLst>
      <p:ext uri="{BB962C8B-B14F-4D97-AF65-F5344CB8AC3E}">
        <p14:creationId xmlns:p14="http://schemas.microsoft.com/office/powerpoint/2010/main" val="1546742875"/>
      </p:ext>
    </p:extLst>
  </p:cSld>
  <p:clrMapOvr>
    <a:masterClrMapping/>
  </p:clrMapOvr>
</p:sld>
</file>

<file path=ppt/slides/slide2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49B3FAA-CCBB-462E-A1F3-CECABF5EEB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2365" y="0"/>
            <a:ext cx="4567230" cy="684870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9F38D38-381F-42BC-A1E9-5326CA27379A}"/>
              </a:ext>
            </a:extLst>
          </p:cNvPr>
          <p:cNvSpPr txBox="1"/>
          <p:nvPr/>
        </p:nvSpPr>
        <p:spPr>
          <a:xfrm>
            <a:off x="8569435" y="5294293"/>
            <a:ext cx="2556681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Parot Meyer</a:t>
            </a:r>
          </a:p>
          <a:p>
            <a:r>
              <a:rPr lang="cy-GB" sz="2800" b="1" i="1" dirty="0"/>
              <a:t>Brown parrot</a:t>
            </a:r>
          </a:p>
        </p:txBody>
      </p:sp>
    </p:spTree>
    <p:extLst>
      <p:ext uri="{BB962C8B-B14F-4D97-AF65-F5344CB8AC3E}">
        <p14:creationId xmlns:p14="http://schemas.microsoft.com/office/powerpoint/2010/main" val="781817980"/>
      </p:ext>
    </p:extLst>
  </p:cSld>
  <p:clrMapOvr>
    <a:masterClrMapping/>
  </p:clrMapOvr>
</p:sld>
</file>

<file path=ppt/slides/slide2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77A034B-520F-4424-9EB0-2EB74F92B6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378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42D2970-C5C0-47C5-A8D8-0AC865631C59}"/>
              </a:ext>
            </a:extLst>
          </p:cNvPr>
          <p:cNvSpPr txBox="1"/>
          <p:nvPr/>
        </p:nvSpPr>
        <p:spPr>
          <a:xfrm>
            <a:off x="9997183" y="5903893"/>
            <a:ext cx="2194818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Y Cyhydedd</a:t>
            </a:r>
          </a:p>
          <a:p>
            <a:r>
              <a:rPr lang="cy-GB" sz="2800" b="1" i="1" dirty="0"/>
              <a:t>The Equator</a:t>
            </a:r>
          </a:p>
        </p:txBody>
      </p:sp>
    </p:spTree>
    <p:extLst>
      <p:ext uri="{BB962C8B-B14F-4D97-AF65-F5344CB8AC3E}">
        <p14:creationId xmlns:p14="http://schemas.microsoft.com/office/powerpoint/2010/main" val="19425225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1940</TotalTime>
  <Words>885</Words>
  <Application>Microsoft Office PowerPoint</Application>
  <PresentationFormat>Widescreen</PresentationFormat>
  <Paragraphs>337</Paragraphs>
  <Slides>256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256</vt:i4>
      </vt:variant>
    </vt:vector>
  </HeadingPairs>
  <TitlesOfParts>
    <vt:vector size="260" baseType="lpstr">
      <vt:lpstr>Arial</vt:lpstr>
      <vt:lpstr>Calibri</vt:lpstr>
      <vt:lpstr>Calibri Light</vt:lpstr>
      <vt:lpstr>Office Theme</vt:lpstr>
      <vt:lpstr>Uganda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Uganda</dc:title>
  <dc:creator>David Fear</dc:creator>
  <cp:lastModifiedBy>David Fear</cp:lastModifiedBy>
  <cp:revision>106</cp:revision>
  <dcterms:created xsi:type="dcterms:W3CDTF">2020-03-13T12:36:32Z</dcterms:created>
  <dcterms:modified xsi:type="dcterms:W3CDTF">2020-03-20T19:05:41Z</dcterms:modified>
</cp:coreProperties>
</file>